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32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8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67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35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8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70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1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72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8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Haga clic para modificar el estilo de título del patrón</a:t>
            </a:r>
            <a:endParaRPr lang="ru-RU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Haga clic para modificar el estilo de texto del patrón</a:t>
            </a:r>
          </a:p>
          <a:p>
            <a:pPr lvl="1"/>
            <a:r>
              <a:rPr lang="ru-RU" smtClean="0"/>
              <a:t>Segundo nivel</a:t>
            </a:r>
          </a:p>
          <a:p>
            <a:pPr lvl="2"/>
            <a:r>
              <a:rPr lang="ru-RU" smtClean="0"/>
              <a:t>Tercer nivel</a:t>
            </a:r>
          </a:p>
          <a:p>
            <a:pPr lvl="3"/>
            <a:r>
              <a:rPr lang="ru-RU" smtClean="0"/>
              <a:t>Cuarto nivel</a:t>
            </a:r>
          </a:p>
          <a:p>
            <a:pPr lvl="4"/>
            <a:r>
              <a:rPr lang="ru-RU" smtClean="0"/>
              <a:t>Quinto nivel</a:t>
            </a:r>
            <a:endParaRPr lang="ru-RU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00E0F-2177-467F-B834-039E35AF9F9C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25885-92BD-48F3-B579-19AA5D0B35D6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260084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iki/%D2%AE%D1%81%D1%83" TargetMode="External"/><Relationship Id="rId13" Type="http://schemas.openxmlformats.org/officeDocument/2006/relationships/hyperlink" Target="https://kk.wikipedia.org/wiki/%D0%9C%D0%B0%D1%81%D1%81%D0%B0%D0%B6" TargetMode="External"/><Relationship Id="rId3" Type="http://schemas.openxmlformats.org/officeDocument/2006/relationships/hyperlink" Target="https://kk.wikipedia.org/wiki/%D0%A1%D1%8B%D0%BD%D1%8B%D2%9B" TargetMode="External"/><Relationship Id="rId7" Type="http://schemas.openxmlformats.org/officeDocument/2006/relationships/hyperlink" Target="https://kk.wikipedia.org/w/index.php?title=%D0%9A%D2%AF%D1%8E&amp;action=edit&amp;redlink=1" TargetMode="External"/><Relationship Id="rId12" Type="http://schemas.openxmlformats.org/officeDocument/2006/relationships/hyperlink" Target="https://kk.wikipedia.org/wiki/%D2%9A%D0%B0%D0%BD" TargetMode="External"/><Relationship Id="rId2" Type="http://schemas.openxmlformats.org/officeDocument/2006/relationships/hyperlink" Target="https://kk.wikipedia.org/wiki/%D0%90%D0%B4%D0%B0%D0%B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/index.php?title=%D0%A1%D1%83%D2%93%D0%B0_%D0%B1%D0%B0%D1%82%D1%83&amp;action=edit&amp;redlink=1" TargetMode="External"/><Relationship Id="rId11" Type="http://schemas.openxmlformats.org/officeDocument/2006/relationships/hyperlink" Target="https://kk.wikipedia.org/wiki/%D0%90%D1%83%D0%B0" TargetMode="External"/><Relationship Id="rId5" Type="http://schemas.openxmlformats.org/officeDocument/2006/relationships/hyperlink" Target="https://kk.wikipedia.org/wiki/%D0%A3%D0%BB%D0%B0%D0%BD%D1%83" TargetMode="External"/><Relationship Id="rId10" Type="http://schemas.openxmlformats.org/officeDocument/2006/relationships/hyperlink" Target="https://kk.wikipedia.org/wiki/%D0%98%D1%96%D1%81" TargetMode="External"/><Relationship Id="rId4" Type="http://schemas.openxmlformats.org/officeDocument/2006/relationships/hyperlink" Target="https://kk.wikipedia.org/wiki/%D0%91%D1%83%D1%8B%D0%BD" TargetMode="External"/><Relationship Id="rId9" Type="http://schemas.openxmlformats.org/officeDocument/2006/relationships/hyperlink" Target="https://kk.wikipedia.org/wiki/%D0%AD%D0%BB%D0%B5%D0%BA%D1%82%D1%80_%D1%82%D0%BE%D2%93%D1%8B" TargetMode="External"/><Relationship Id="rId14" Type="http://schemas.openxmlformats.org/officeDocument/2006/relationships/hyperlink" Target="https://kk.wikipedia.org/wiki/%D0%9C%D0%B5%D0%B4%D0%B8%D1%86%D0%B8%D0%BD%D0%B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k-KZ" dirty="0" smtClean="0"/>
              <a:t>Орындағандар: Жұмағұл Аида</a:t>
            </a:r>
          </a:p>
          <a:p>
            <a:pPr algn="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1046" y="1860430"/>
            <a:ext cx="94899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>
                <a:ln/>
                <a:solidFill>
                  <a:schemeClr val="accent3"/>
                </a:solidFill>
                <a:effectLst/>
              </a:rPr>
              <a:t>Төтенше</a:t>
            </a:r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5400" b="1" cap="none" spc="0" dirty="0" err="1">
                <a:ln/>
                <a:solidFill>
                  <a:schemeClr val="accent3"/>
                </a:solidFill>
                <a:effectLst/>
              </a:rPr>
              <a:t>жағдайдағы</a:t>
            </a:r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5400" b="1" cap="none" spc="0" dirty="0" err="1">
                <a:ln/>
                <a:solidFill>
                  <a:schemeClr val="accent3"/>
                </a:solidFill>
                <a:effectLst/>
              </a:rPr>
              <a:t>алғашқы</a:t>
            </a:r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5400" b="1" cap="none" spc="0" dirty="0" err="1">
                <a:ln/>
                <a:solidFill>
                  <a:schemeClr val="accent3"/>
                </a:solidFill>
                <a:effectLst/>
              </a:rPr>
              <a:t>көмек</a:t>
            </a:r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5400" b="1" cap="none" spc="0" dirty="0" err="1">
                <a:ln/>
                <a:solidFill>
                  <a:schemeClr val="accent3"/>
                </a:solidFill>
                <a:effectLst/>
              </a:rPr>
              <a:t>көрсету</a:t>
            </a:r>
            <a:r>
              <a:rPr lang="ru-RU" sz="5400" b="1" cap="none" spc="0" dirty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5400" b="1" cap="none" spc="0" dirty="0" err="1" smtClean="0">
                <a:ln/>
                <a:solidFill>
                  <a:schemeClr val="accent3"/>
                </a:solidFill>
                <a:effectLst/>
              </a:rPr>
              <a:t>негіздері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132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/>
              </a:rPr>
              <a:t>Алғашқы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көмек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hlinkClick r:id="rId2" tooltip="Адам"/>
              </a:rPr>
              <a:t>адам</a:t>
            </a:r>
            <a:r>
              <a:rPr lang="ru-RU" dirty="0"/>
              <a:t> </a:t>
            </a:r>
            <a:r>
              <a:rPr lang="ru-RU" dirty="0" err="1"/>
              <a:t>өміріне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денсаулығына</a:t>
            </a:r>
            <a:r>
              <a:rPr lang="ru-RU" dirty="0"/>
              <a:t> </a:t>
            </a:r>
            <a:r>
              <a:rPr lang="ru-RU" dirty="0" err="1"/>
              <a:t>кенеттен</a:t>
            </a:r>
            <a:r>
              <a:rPr lang="ru-RU" dirty="0"/>
              <a:t> </a:t>
            </a:r>
            <a:r>
              <a:rPr lang="ru-RU" dirty="0" err="1"/>
              <a:t>қауіп</a:t>
            </a:r>
            <a:r>
              <a:rPr lang="ru-RU" dirty="0"/>
              <a:t> </a:t>
            </a:r>
            <a:r>
              <a:rPr lang="ru-RU" dirty="0" err="1"/>
              <a:t>төнгенде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өмірін</a:t>
            </a:r>
            <a:r>
              <a:rPr lang="ru-RU" dirty="0"/>
              <a:t> </a:t>
            </a:r>
            <a:r>
              <a:rPr lang="ru-RU" dirty="0" err="1"/>
              <a:t>сақтап</a:t>
            </a:r>
            <a:r>
              <a:rPr lang="ru-RU" dirty="0"/>
              <a:t> </a:t>
            </a:r>
            <a:r>
              <a:rPr lang="ru-RU" dirty="0" err="1"/>
              <a:t>қалу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апаттың</a:t>
            </a:r>
            <a:r>
              <a:rPr lang="ru-RU" dirty="0"/>
              <a:t> </a:t>
            </a:r>
            <a:r>
              <a:rPr lang="ru-RU" dirty="0" err="1"/>
              <a:t>зиянды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шаралар</a:t>
            </a:r>
            <a:r>
              <a:rPr lang="ru-RU" dirty="0"/>
              <a:t>. </a:t>
            </a:r>
            <a:r>
              <a:rPr lang="ru-RU" dirty="0" err="1"/>
              <a:t>Апаттың</a:t>
            </a:r>
            <a:r>
              <a:rPr lang="ru-RU" dirty="0"/>
              <a:t> </a:t>
            </a:r>
            <a:r>
              <a:rPr lang="ru-RU" dirty="0" err="1"/>
              <a:t>қатарына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жарақаттар</a:t>
            </a:r>
            <a:r>
              <a:rPr lang="ru-RU" dirty="0"/>
              <a:t>, </a:t>
            </a:r>
            <a:r>
              <a:rPr lang="ru-RU" dirty="0" err="1">
                <a:hlinkClick r:id="rId3" tooltip="Сынық"/>
              </a:rPr>
              <a:t>сынық</a:t>
            </a:r>
            <a:r>
              <a:rPr lang="ru-RU" dirty="0"/>
              <a:t>, </a:t>
            </a:r>
            <a:r>
              <a:rPr lang="ru-RU" dirty="0" err="1">
                <a:hlinkClick r:id="rId4"/>
              </a:rPr>
              <a:t>буынның</a:t>
            </a:r>
            <a:r>
              <a:rPr lang="ru-RU" dirty="0"/>
              <a:t> </a:t>
            </a:r>
            <a:r>
              <a:rPr lang="ru-RU" dirty="0" err="1"/>
              <a:t>шығуы</a:t>
            </a:r>
            <a:r>
              <a:rPr lang="ru-RU" dirty="0"/>
              <a:t>, </a:t>
            </a:r>
            <a:r>
              <a:rPr lang="ru-RU" dirty="0">
                <a:hlinkClick r:id="rId5" tooltip="Улану"/>
              </a:rPr>
              <a:t>улану</a:t>
            </a:r>
            <a:r>
              <a:rPr lang="ru-RU" dirty="0"/>
              <a:t>, </a:t>
            </a:r>
            <a:r>
              <a:rPr lang="ru-RU" dirty="0" err="1">
                <a:hlinkClick r:id="rId6" tooltip="Суға бату (мұндай бет жоқ)"/>
              </a:rPr>
              <a:t>суға</a:t>
            </a:r>
            <a:r>
              <a:rPr lang="ru-RU" dirty="0">
                <a:hlinkClick r:id="rId6" tooltip="Суға бату (мұндай бет жоқ)"/>
              </a:rPr>
              <a:t> бату</a:t>
            </a:r>
            <a:r>
              <a:rPr lang="ru-RU" dirty="0"/>
              <a:t>, </a:t>
            </a:r>
            <a:r>
              <a:rPr lang="ru-RU" dirty="0" err="1">
                <a:hlinkClick r:id="rId7" tooltip="Күю (мұндай бет жоқ)"/>
              </a:rPr>
              <a:t>күю</a:t>
            </a:r>
            <a:r>
              <a:rPr lang="ru-RU" dirty="0"/>
              <a:t>, </a:t>
            </a:r>
            <a:r>
              <a:rPr lang="ru-RU" dirty="0" err="1">
                <a:hlinkClick r:id="rId8" tooltip="Үсу"/>
              </a:rPr>
              <a:t>үсу</a:t>
            </a:r>
            <a:r>
              <a:rPr lang="ru-RU" dirty="0"/>
              <a:t>, </a:t>
            </a:r>
            <a:r>
              <a:rPr lang="ru-RU" dirty="0" err="1">
                <a:hlinkClick r:id="rId9" tooltip="Электр тоғы"/>
              </a:rPr>
              <a:t>электр</a:t>
            </a:r>
            <a:r>
              <a:rPr lang="ru-RU" dirty="0">
                <a:hlinkClick r:id="rId9" tooltip="Электр тоғы"/>
              </a:rPr>
              <a:t> </a:t>
            </a:r>
            <a:r>
              <a:rPr lang="ru-RU" dirty="0" err="1">
                <a:hlinkClick r:id="rId9" tooltip="Электр тоғы"/>
              </a:rPr>
              <a:t>тоғы</a:t>
            </a:r>
            <a:r>
              <a:rPr lang="ru-RU" dirty="0"/>
              <a:t> </a:t>
            </a:r>
            <a:r>
              <a:rPr lang="ru-RU" dirty="0" err="1"/>
              <a:t>соғу</a:t>
            </a:r>
            <a:r>
              <a:rPr lang="ru-RU" dirty="0"/>
              <a:t>,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жатады</a:t>
            </a:r>
            <a:r>
              <a:rPr lang="ru-RU" dirty="0"/>
              <a:t>.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көмектің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шаралары</a:t>
            </a:r>
            <a:r>
              <a:rPr lang="ru-RU" dirty="0"/>
              <a:t>: </a:t>
            </a:r>
            <a:r>
              <a:rPr lang="ru-RU" dirty="0" err="1"/>
              <a:t>апатқа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апат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құтқару</a:t>
            </a:r>
            <a:r>
              <a:rPr lang="ru-RU" dirty="0"/>
              <a:t> (</a:t>
            </a:r>
            <a:r>
              <a:rPr lang="ru-RU" dirty="0" err="1"/>
              <a:t>өрттен</a:t>
            </a:r>
            <a:r>
              <a:rPr lang="ru-RU" dirty="0"/>
              <a:t>, </a:t>
            </a:r>
            <a:r>
              <a:rPr lang="ru-RU" dirty="0" err="1"/>
              <a:t>судан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); </a:t>
            </a:r>
            <a:r>
              <a:rPr lang="ru-RU" dirty="0" err="1"/>
              <a:t>апаттың</a:t>
            </a:r>
            <a:r>
              <a:rPr lang="ru-RU" dirty="0"/>
              <a:t> </a:t>
            </a:r>
            <a:r>
              <a:rPr lang="ru-RU" dirty="0" err="1"/>
              <a:t>зиянды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тоқтату</a:t>
            </a:r>
            <a:r>
              <a:rPr lang="ru-RU" dirty="0"/>
              <a:t> (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жылыту</a:t>
            </a:r>
            <a:r>
              <a:rPr lang="ru-RU" dirty="0"/>
              <a:t>, </a:t>
            </a:r>
            <a:r>
              <a:rPr lang="ru-RU" dirty="0" err="1">
                <a:hlinkClick r:id="rId10" tooltip="Иіс"/>
              </a:rPr>
              <a:t>иіс</a:t>
            </a:r>
            <a:r>
              <a:rPr lang="ru-RU" dirty="0"/>
              <a:t> тисе таза </a:t>
            </a:r>
            <a:r>
              <a:rPr lang="ru-RU" dirty="0" err="1">
                <a:hlinkClick r:id="rId11" tooltip="Ауа"/>
              </a:rPr>
              <a:t>ауа</a:t>
            </a:r>
            <a:r>
              <a:rPr lang="ru-RU" dirty="0"/>
              <a:t> </a:t>
            </a:r>
            <a:r>
              <a:rPr lang="ru-RU" dirty="0" err="1"/>
              <a:t>жұтқызу</a:t>
            </a:r>
            <a:r>
              <a:rPr lang="ru-RU" dirty="0"/>
              <a:t>); </a:t>
            </a:r>
            <a:r>
              <a:rPr lang="ru-RU" dirty="0" err="1">
                <a:hlinkClick r:id="rId12" tooltip="Қан"/>
              </a:rPr>
              <a:t>қан</a:t>
            </a:r>
            <a:r>
              <a:rPr lang="ru-RU" dirty="0"/>
              <a:t> </a:t>
            </a:r>
            <a:r>
              <a:rPr lang="ru-RU" dirty="0" err="1"/>
              <a:t>тоқтату</a:t>
            </a:r>
            <a:r>
              <a:rPr lang="ru-RU" dirty="0"/>
              <a:t>, </a:t>
            </a:r>
            <a:r>
              <a:rPr lang="ru-RU" dirty="0" err="1"/>
              <a:t>жараны</a:t>
            </a:r>
            <a:r>
              <a:rPr lang="ru-RU" dirty="0"/>
              <a:t> </a:t>
            </a:r>
            <a:r>
              <a:rPr lang="ru-RU" dirty="0" err="1"/>
              <a:t>байлау</a:t>
            </a:r>
            <a:r>
              <a:rPr lang="ru-RU" dirty="0"/>
              <a:t>, </a:t>
            </a:r>
            <a:r>
              <a:rPr lang="ru-RU" dirty="0" err="1"/>
              <a:t>сынған</a:t>
            </a:r>
            <a:r>
              <a:rPr lang="ru-RU" dirty="0"/>
              <a:t> </a:t>
            </a:r>
            <a:r>
              <a:rPr lang="ru-RU" dirty="0" err="1"/>
              <a:t>аяқтың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қолдың</a:t>
            </a:r>
            <a:r>
              <a:rPr lang="ru-RU" dirty="0"/>
              <a:t> </a:t>
            </a:r>
            <a:r>
              <a:rPr lang="ru-RU" dirty="0" err="1"/>
              <a:t>қозғалысын</a:t>
            </a:r>
            <a:r>
              <a:rPr lang="ru-RU" dirty="0"/>
              <a:t> </a:t>
            </a:r>
            <a:r>
              <a:rPr lang="ru-RU" dirty="0" err="1"/>
              <a:t>тежеу</a:t>
            </a:r>
            <a:r>
              <a:rPr lang="ru-RU" dirty="0"/>
              <a:t>; </a:t>
            </a:r>
            <a:r>
              <a:rPr lang="ru-RU" dirty="0" err="1"/>
              <a:t>жасанды</a:t>
            </a:r>
            <a:r>
              <a:rPr lang="ru-RU" dirty="0"/>
              <a:t> </a:t>
            </a:r>
            <a:r>
              <a:rPr lang="ru-RU" dirty="0" err="1"/>
              <a:t>дем</a:t>
            </a:r>
            <a:r>
              <a:rPr lang="ru-RU" dirty="0"/>
              <a:t> </a:t>
            </a:r>
            <a:r>
              <a:rPr lang="ru-RU" dirty="0" err="1"/>
              <a:t>алдыру</a:t>
            </a:r>
            <a:r>
              <a:rPr lang="ru-RU" dirty="0"/>
              <a:t>, </a:t>
            </a:r>
            <a:r>
              <a:rPr lang="ru-RU" dirty="0" err="1"/>
              <a:t>жүрекке</a:t>
            </a:r>
            <a:r>
              <a:rPr lang="ru-RU" dirty="0"/>
              <a:t> </a:t>
            </a:r>
            <a:r>
              <a:rPr lang="ru-RU" dirty="0" err="1"/>
              <a:t>жабық</a:t>
            </a:r>
            <a:r>
              <a:rPr lang="ru-RU" dirty="0"/>
              <a:t> </a:t>
            </a:r>
            <a:r>
              <a:rPr lang="ru-RU" dirty="0">
                <a:hlinkClick r:id="rId13" tooltip="Массаж"/>
              </a:rPr>
              <a:t>массаж</a:t>
            </a:r>
            <a:r>
              <a:rPr lang="ru-RU" dirty="0"/>
              <a:t> 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апатқа</a:t>
            </a:r>
            <a:r>
              <a:rPr lang="ru-RU" dirty="0"/>
              <a:t> </a:t>
            </a:r>
            <a:r>
              <a:rPr lang="ru-RU" dirty="0" err="1"/>
              <a:t>түскен</a:t>
            </a:r>
            <a:r>
              <a:rPr lang="ru-RU" dirty="0"/>
              <a:t> </a:t>
            </a:r>
            <a:r>
              <a:rPr lang="ru-RU" dirty="0" err="1"/>
              <a:t>адамды</a:t>
            </a:r>
            <a:r>
              <a:rPr lang="ru-RU" dirty="0"/>
              <a:t> </a:t>
            </a:r>
            <a:r>
              <a:rPr lang="ru-RU" dirty="0" err="1"/>
              <a:t>тезірек</a:t>
            </a:r>
            <a:r>
              <a:rPr lang="ru-RU" dirty="0"/>
              <a:t> </a:t>
            </a:r>
            <a:r>
              <a:rPr lang="ru-RU" dirty="0" err="1"/>
              <a:t>емдеу</a:t>
            </a:r>
            <a:r>
              <a:rPr lang="ru-RU" dirty="0"/>
              <a:t> </a:t>
            </a:r>
            <a:r>
              <a:rPr lang="ru-RU" dirty="0" err="1"/>
              <a:t>мекемесіне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жедел</a:t>
            </a:r>
            <a:r>
              <a:rPr lang="ru-RU" dirty="0"/>
              <a:t> </a:t>
            </a:r>
            <a:r>
              <a:rPr lang="ru-RU" dirty="0" err="1">
                <a:hlinkClick r:id="rId14" tooltip="Медицина"/>
              </a:rPr>
              <a:t>медициналық</a:t>
            </a:r>
            <a:r>
              <a:rPr lang="ru-RU" dirty="0"/>
              <a:t> </a:t>
            </a:r>
            <a:r>
              <a:rPr lang="ru-RU" dirty="0" err="1"/>
              <a:t>көмек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дәрігерлер</a:t>
            </a:r>
            <a:r>
              <a:rPr lang="ru-RU" dirty="0"/>
              <a:t> </a:t>
            </a:r>
            <a:r>
              <a:rPr lang="ru-RU" dirty="0" err="1"/>
              <a:t>тобын</a:t>
            </a:r>
            <a:r>
              <a:rPr lang="ru-RU" dirty="0"/>
              <a:t> </a:t>
            </a:r>
            <a:r>
              <a:rPr lang="ru-RU" dirty="0" err="1"/>
              <a:t>шақыру</a:t>
            </a:r>
            <a:r>
              <a:rPr lang="ru-RU" dirty="0" smtClean="0"/>
              <a:t>.</a:t>
            </a:r>
          </a:p>
          <a:p>
            <a:r>
              <a:rPr lang="ru-RU" dirty="0" err="1"/>
              <a:t>Өндірісте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шеккендерге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 – </a:t>
            </a:r>
            <a:r>
              <a:rPr lang="ru-RU" dirty="0" err="1"/>
              <a:t>жазатайым</a:t>
            </a:r>
            <a:r>
              <a:rPr lang="ru-RU" dirty="0"/>
              <a:t> </a:t>
            </a:r>
            <a:r>
              <a:rPr lang="ru-RU" dirty="0" err="1"/>
              <a:t>оқиға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тосыннан</a:t>
            </a:r>
            <a:r>
              <a:rPr lang="ru-RU" dirty="0"/>
              <a:t> </a:t>
            </a:r>
            <a:r>
              <a:rPr lang="ru-RU" dirty="0" err="1"/>
              <a:t>ауырған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оқиға</a:t>
            </a:r>
            <a:r>
              <a:rPr lang="ru-RU" dirty="0"/>
              <a:t> </a:t>
            </a:r>
            <a:r>
              <a:rPr lang="ru-RU" dirty="0" err="1"/>
              <a:t>орнында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шеккен</a:t>
            </a:r>
            <a:r>
              <a:rPr lang="ru-RU" dirty="0"/>
              <a:t> </a:t>
            </a:r>
            <a:r>
              <a:rPr lang="ru-RU" dirty="0" err="1"/>
              <a:t>адамның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(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)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маңда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жүргізетін</a:t>
            </a:r>
            <a:r>
              <a:rPr lang="ru-RU" dirty="0"/>
              <a:t> </a:t>
            </a:r>
            <a:r>
              <a:rPr lang="ru-RU" dirty="0" err="1"/>
              <a:t>адам</a:t>
            </a:r>
            <a:r>
              <a:rPr lang="ru-RU" dirty="0"/>
              <a:t> </a:t>
            </a:r>
            <a:r>
              <a:rPr lang="ru-RU" dirty="0" err="1"/>
              <a:t>өмірін</a:t>
            </a:r>
            <a:r>
              <a:rPr lang="ru-RU" dirty="0"/>
              <a:t> </a:t>
            </a:r>
            <a:r>
              <a:rPr lang="ru-RU" dirty="0" err="1"/>
              <a:t>сақтап</a:t>
            </a:r>
            <a:r>
              <a:rPr lang="ru-RU" dirty="0"/>
              <a:t> </a:t>
            </a:r>
            <a:r>
              <a:rPr lang="ru-RU" dirty="0" err="1"/>
              <a:t>қалу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шиеленістің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жедел</a:t>
            </a:r>
            <a:r>
              <a:rPr lang="ru-RU" dirty="0"/>
              <a:t> </a:t>
            </a:r>
            <a:r>
              <a:rPr lang="ru-RU" dirty="0" err="1"/>
              <a:t>іс-шаралар</a:t>
            </a:r>
            <a:r>
              <a:rPr lang="ru-RU" dirty="0"/>
              <a:t> </a:t>
            </a:r>
            <a:r>
              <a:rPr lang="ru-RU" dirty="0" err="1"/>
              <a:t>кешені</a:t>
            </a:r>
            <a:r>
              <a:rPr lang="ru-RU" dirty="0"/>
              <a:t>.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кетуін</a:t>
            </a:r>
            <a:r>
              <a:rPr lang="ru-RU" dirty="0"/>
              <a:t> </a:t>
            </a:r>
            <a:r>
              <a:rPr lang="ru-RU" dirty="0" err="1"/>
              <a:t>тоқтату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айтамыз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1478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217"/>
            <a:ext cx="10972800" cy="1143000"/>
          </a:xfrm>
        </p:spPr>
        <p:txBody>
          <a:bodyPr>
            <a:normAutofit/>
          </a:bodyPr>
          <a:lstStyle/>
          <a:p>
            <a:r>
              <a:rPr lang="ru-RU" b="0" dirty="0" err="1">
                <a:effectLst/>
              </a:rPr>
              <a:t>Қан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ағуларын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тоқтату</a:t>
            </a:r>
            <a:r>
              <a:rPr lang="ru-RU" b="0" dirty="0">
                <a:effectLst/>
              </a:rPr>
              <a:t> </a:t>
            </a:r>
            <a:r>
              <a:rPr lang="ru-RU" b="0" dirty="0" err="1" smtClean="0">
                <a:effectLst/>
              </a:rPr>
              <a:t>тәсілдері</a:t>
            </a:r>
            <a:endParaRPr lang="ru-RU" b="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ағуларын</a:t>
            </a:r>
            <a:r>
              <a:rPr lang="ru-RU" dirty="0"/>
              <a:t> </a:t>
            </a:r>
            <a:r>
              <a:rPr lang="ru-RU" dirty="0" err="1"/>
              <a:t>тоқтату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: </a:t>
            </a:r>
            <a:r>
              <a:rPr lang="ru-RU" dirty="0" err="1"/>
              <a:t>жараланған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, </a:t>
            </a:r>
            <a:r>
              <a:rPr lang="ru-RU" dirty="0" err="1"/>
              <a:t>аяқты</a:t>
            </a:r>
            <a:r>
              <a:rPr lang="ru-RU" dirty="0"/>
              <a:t> </a:t>
            </a:r>
            <a:r>
              <a:rPr lang="ru-RU" dirty="0" err="1"/>
              <a:t>көтеру</a:t>
            </a:r>
            <a:r>
              <a:rPr lang="ru-RU" dirty="0"/>
              <a:t>;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жарақатты</a:t>
            </a:r>
            <a:r>
              <a:rPr lang="ru-RU" dirty="0"/>
              <a:t> </a:t>
            </a:r>
            <a:r>
              <a:rPr lang="ru-RU" dirty="0" err="1"/>
              <a:t>таңу</a:t>
            </a:r>
            <a:r>
              <a:rPr lang="ru-RU" dirty="0"/>
              <a:t> </a:t>
            </a:r>
            <a:r>
              <a:rPr lang="ru-RU" dirty="0" err="1"/>
              <a:t>материалымен</a:t>
            </a:r>
            <a:r>
              <a:rPr lang="ru-RU" dirty="0"/>
              <a:t> (</a:t>
            </a:r>
            <a:r>
              <a:rPr lang="ru-RU" dirty="0" err="1"/>
              <a:t>салфеткалармен</a:t>
            </a:r>
            <a:r>
              <a:rPr lang="ru-RU" dirty="0"/>
              <a:t>) жабу, </a:t>
            </a:r>
            <a:r>
              <a:rPr lang="ru-RU" dirty="0" err="1"/>
              <a:t>дәкемен</a:t>
            </a:r>
            <a:r>
              <a:rPr lang="ru-RU" dirty="0"/>
              <a:t> </a:t>
            </a:r>
            <a:r>
              <a:rPr lang="ru-RU" dirty="0" err="1"/>
              <a:t>таңу</a:t>
            </a:r>
            <a:r>
              <a:rPr lang="ru-RU" dirty="0"/>
              <a:t>. </a:t>
            </a:r>
            <a:r>
              <a:rPr lang="ru-RU" dirty="0" err="1"/>
              <a:t>Қолға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аяққа</a:t>
            </a:r>
            <a:r>
              <a:rPr lang="ru-RU" dirty="0"/>
              <a:t> </a:t>
            </a:r>
            <a:r>
              <a:rPr lang="ru-RU" dirty="0" err="1"/>
              <a:t>дәкені</a:t>
            </a:r>
            <a:r>
              <a:rPr lang="ru-RU" dirty="0"/>
              <a:t> </a:t>
            </a:r>
            <a:r>
              <a:rPr lang="ru-RU" dirty="0" err="1"/>
              <a:t>орау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дәке</a:t>
            </a:r>
            <a:r>
              <a:rPr lang="ru-RU" dirty="0"/>
              <a:t> </a:t>
            </a:r>
            <a:r>
              <a:rPr lang="ru-RU" dirty="0" err="1"/>
              <a:t>орамдары</a:t>
            </a:r>
            <a:r>
              <a:rPr lang="ru-RU" dirty="0"/>
              <a:t> </a:t>
            </a:r>
            <a:r>
              <a:rPr lang="ru-RU" dirty="0" err="1"/>
              <a:t>төменнен</a:t>
            </a:r>
            <a:r>
              <a:rPr lang="ru-RU" dirty="0"/>
              <a:t> </a:t>
            </a:r>
            <a:r>
              <a:rPr lang="ru-RU" dirty="0" err="1"/>
              <a:t>жоғарыға</a:t>
            </a:r>
            <a:r>
              <a:rPr lang="ru-RU" dirty="0"/>
              <a:t> – </a:t>
            </a:r>
            <a:r>
              <a:rPr lang="ru-RU" dirty="0" err="1"/>
              <a:t>саусақтардан</a:t>
            </a:r>
            <a:r>
              <a:rPr lang="ru-RU" dirty="0"/>
              <a:t> </a:t>
            </a:r>
            <a:r>
              <a:rPr lang="ru-RU" dirty="0" err="1"/>
              <a:t>денеге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жүргізілуі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; </a:t>
            </a:r>
            <a:r>
              <a:rPr lang="ru-RU" dirty="0" err="1"/>
              <a:t>егер</a:t>
            </a:r>
            <a:r>
              <a:rPr lang="ru-RU" dirty="0"/>
              <a:t> оны </a:t>
            </a:r>
            <a:r>
              <a:rPr lang="ru-RU" dirty="0" err="1"/>
              <a:t>дәкелік</a:t>
            </a:r>
            <a:r>
              <a:rPr lang="ru-RU" dirty="0"/>
              <a:t> </a:t>
            </a:r>
            <a:r>
              <a:rPr lang="ru-RU" dirty="0" err="1"/>
              <a:t>таңғышпен</a:t>
            </a:r>
            <a:r>
              <a:rPr lang="ru-RU" dirty="0"/>
              <a:t> </a:t>
            </a:r>
            <a:r>
              <a:rPr lang="ru-RU" dirty="0" err="1"/>
              <a:t>тоқтату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болмаса</a:t>
            </a:r>
            <a:r>
              <a:rPr lang="ru-RU" dirty="0"/>
              <a:t>,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жараланған</a:t>
            </a:r>
            <a:r>
              <a:rPr lang="ru-RU" dirty="0"/>
              <a:t> </a:t>
            </a:r>
            <a:r>
              <a:rPr lang="ru-RU" dirty="0" err="1"/>
              <a:t>аймақты</a:t>
            </a:r>
            <a:r>
              <a:rPr lang="ru-RU" dirty="0"/>
              <a:t> </a:t>
            </a:r>
            <a:r>
              <a:rPr lang="ru-RU" dirty="0" err="1"/>
              <a:t>қоректендіретін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тамырларын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, </a:t>
            </a:r>
            <a:r>
              <a:rPr lang="ru-RU" dirty="0" err="1"/>
              <a:t>бұраумен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артериялық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жарақаттан</a:t>
            </a:r>
            <a:r>
              <a:rPr lang="ru-RU" dirty="0"/>
              <a:t> 10–15 см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веналық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төменірек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салумен</a:t>
            </a:r>
            <a:r>
              <a:rPr lang="ru-RU" dirty="0"/>
              <a:t> </a:t>
            </a:r>
            <a:r>
              <a:rPr lang="ru-RU" dirty="0" err="1"/>
              <a:t>басқан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, </a:t>
            </a:r>
            <a:r>
              <a:rPr lang="ru-RU" dirty="0" err="1"/>
              <a:t>аяқты</a:t>
            </a:r>
            <a:r>
              <a:rPr lang="ru-RU" dirty="0"/>
              <a:t> </a:t>
            </a:r>
            <a:r>
              <a:rPr lang="ru-RU" dirty="0" err="1"/>
              <a:t>буынында</a:t>
            </a:r>
            <a:r>
              <a:rPr lang="ru-RU" dirty="0"/>
              <a:t> </a:t>
            </a:r>
            <a:r>
              <a:rPr lang="ru-RU" dirty="0" err="1"/>
              <a:t>бүккен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/>
              <a:t>.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жағдайлардың</a:t>
            </a:r>
            <a:r>
              <a:rPr lang="ru-RU" dirty="0"/>
              <a:t> </a:t>
            </a:r>
            <a:r>
              <a:rPr lang="ru-RU" dirty="0" err="1"/>
              <a:t>бәрінде</a:t>
            </a:r>
            <a:r>
              <a:rPr lang="ru-RU" dirty="0"/>
              <a:t> </a:t>
            </a:r>
            <a:r>
              <a:rPr lang="ru-RU" dirty="0" err="1"/>
              <a:t>дереу</a:t>
            </a:r>
            <a:r>
              <a:rPr lang="ru-RU" dirty="0"/>
              <a:t> </a:t>
            </a:r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шақырту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мүшелерден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қауіп</a:t>
            </a:r>
            <a:r>
              <a:rPr lang="ru-RU" dirty="0"/>
              <a:t> </a:t>
            </a:r>
            <a:r>
              <a:rPr lang="ru-RU" dirty="0" err="1"/>
              <a:t>төндіреді</a:t>
            </a:r>
            <a:r>
              <a:rPr lang="ru-RU" dirty="0"/>
              <a:t>.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беттің</a:t>
            </a:r>
            <a:r>
              <a:rPr lang="ru-RU" dirty="0"/>
              <a:t> </a:t>
            </a:r>
            <a:r>
              <a:rPr lang="ru-RU" dirty="0" err="1"/>
              <a:t>бірден</a:t>
            </a:r>
            <a:r>
              <a:rPr lang="ru-RU" dirty="0"/>
              <a:t> </a:t>
            </a:r>
            <a:r>
              <a:rPr lang="ru-RU" dirty="0" err="1"/>
              <a:t>бозаруынан</a:t>
            </a:r>
            <a:r>
              <a:rPr lang="ru-RU" dirty="0"/>
              <a:t>, </a:t>
            </a:r>
            <a:r>
              <a:rPr lang="ru-RU" dirty="0" err="1"/>
              <a:t>әлсіздіктен</a:t>
            </a:r>
            <a:r>
              <a:rPr lang="ru-RU" dirty="0"/>
              <a:t>, </a:t>
            </a:r>
            <a:r>
              <a:rPr lang="ru-RU" dirty="0" err="1"/>
              <a:t>тамырдың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соғуынан</a:t>
            </a:r>
            <a:r>
              <a:rPr lang="ru-RU" dirty="0"/>
              <a:t>, </a:t>
            </a:r>
            <a:r>
              <a:rPr lang="ru-RU" dirty="0" err="1"/>
              <a:t>алқынудан</a:t>
            </a:r>
            <a:r>
              <a:rPr lang="ru-RU" dirty="0"/>
              <a:t>, бас </a:t>
            </a:r>
            <a:r>
              <a:rPr lang="ru-RU" dirty="0" err="1"/>
              <a:t>айналудан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шөліркеу</a:t>
            </a:r>
            <a:r>
              <a:rPr lang="ru-RU" dirty="0"/>
              <a:t> мен </a:t>
            </a:r>
            <a:r>
              <a:rPr lang="ru-RU" dirty="0" err="1"/>
              <a:t>талмалық</a:t>
            </a:r>
            <a:r>
              <a:rPr lang="ru-RU" dirty="0"/>
              <a:t> </a:t>
            </a:r>
            <a:r>
              <a:rPr lang="ru-RU" dirty="0" err="1"/>
              <a:t>жай-күйден</a:t>
            </a:r>
            <a:r>
              <a:rPr lang="ru-RU" dirty="0"/>
              <a:t> </a:t>
            </a:r>
            <a:r>
              <a:rPr lang="ru-RU" dirty="0" err="1"/>
              <a:t>танылады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: </a:t>
            </a:r>
            <a:r>
              <a:rPr lang="ru-RU" dirty="0" err="1"/>
              <a:t>дереу</a:t>
            </a:r>
            <a:r>
              <a:rPr lang="ru-RU" dirty="0"/>
              <a:t> </a:t>
            </a:r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шақыру</a:t>
            </a:r>
            <a:r>
              <a:rPr lang="ru-RU" dirty="0"/>
              <a:t>;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келгенге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шегушіге</a:t>
            </a:r>
            <a:r>
              <a:rPr lang="ru-RU" dirty="0"/>
              <a:t> </a:t>
            </a:r>
            <a:r>
              <a:rPr lang="ru-RU" dirty="0" err="1"/>
              <a:t>толықтай</a:t>
            </a:r>
            <a:r>
              <a:rPr lang="ru-RU" dirty="0"/>
              <a:t> </a:t>
            </a:r>
            <a:r>
              <a:rPr lang="ru-RU" dirty="0" err="1"/>
              <a:t>тыныштық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; </a:t>
            </a:r>
            <a:r>
              <a:rPr lang="ru-RU" dirty="0" err="1"/>
              <a:t>оған</a:t>
            </a:r>
            <a:r>
              <a:rPr lang="ru-RU" dirty="0"/>
              <a:t> су мен </a:t>
            </a:r>
            <a:r>
              <a:rPr lang="ru-RU" dirty="0" err="1"/>
              <a:t>дәрі</a:t>
            </a:r>
            <a:r>
              <a:rPr lang="ru-RU" dirty="0"/>
              <a:t> </a:t>
            </a:r>
            <a:r>
              <a:rPr lang="ru-RU" dirty="0" err="1"/>
              <a:t>бермеу</a:t>
            </a:r>
            <a:r>
              <a:rPr lang="ru-RU" dirty="0"/>
              <a:t>; </a:t>
            </a:r>
            <a:r>
              <a:rPr lang="ru-RU" dirty="0" err="1"/>
              <a:t>әсіресе</a:t>
            </a:r>
            <a:r>
              <a:rPr lang="ru-RU" dirty="0"/>
              <a:t>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қарын</a:t>
            </a:r>
            <a:r>
              <a:rPr lang="ru-RU" dirty="0"/>
              <a:t> </a:t>
            </a:r>
            <a:r>
              <a:rPr lang="ru-RU" dirty="0" err="1"/>
              <a:t>қуысы</a:t>
            </a:r>
            <a:r>
              <a:rPr lang="ru-RU" dirty="0"/>
              <a:t> </a:t>
            </a:r>
            <a:r>
              <a:rPr lang="ru-RU" dirty="0" err="1"/>
              <a:t>мүшелерінің</a:t>
            </a:r>
            <a:r>
              <a:rPr lang="ru-RU" dirty="0"/>
              <a:t> </a:t>
            </a:r>
            <a:r>
              <a:rPr lang="ru-RU" dirty="0" err="1"/>
              <a:t>жарақаттануына</a:t>
            </a:r>
            <a:r>
              <a:rPr lang="ru-RU" dirty="0"/>
              <a:t> </a:t>
            </a:r>
            <a:r>
              <a:rPr lang="ru-RU" dirty="0" err="1"/>
              <a:t>күдік</a:t>
            </a:r>
            <a:r>
              <a:rPr lang="ru-RU" dirty="0"/>
              <a:t> бар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ағудың</a:t>
            </a:r>
            <a:r>
              <a:rPr lang="ru-RU" dirty="0"/>
              <a:t> </a:t>
            </a:r>
            <a:r>
              <a:rPr lang="ru-RU" dirty="0" err="1"/>
              <a:t>болжамдалған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(</a:t>
            </a:r>
            <a:r>
              <a:rPr lang="ru-RU" dirty="0" err="1"/>
              <a:t>ауырсынуды</a:t>
            </a:r>
            <a:r>
              <a:rPr lang="ru-RU" dirty="0"/>
              <a:t> </a:t>
            </a:r>
            <a:r>
              <a:rPr lang="ru-RU" dirty="0" err="1"/>
              <a:t>сезінулеріне</a:t>
            </a:r>
            <a:r>
              <a:rPr lang="ru-RU" dirty="0"/>
              <a:t> </a:t>
            </a:r>
            <a:r>
              <a:rPr lang="ru-RU" dirty="0" err="1"/>
              <a:t>бағдарлана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), </a:t>
            </a:r>
            <a:r>
              <a:rPr lang="ru-RU" dirty="0" err="1"/>
              <a:t>суық</a:t>
            </a:r>
            <a:r>
              <a:rPr lang="ru-RU" dirty="0"/>
              <a:t> компресс (</a:t>
            </a:r>
            <a:r>
              <a:rPr lang="ru-RU" dirty="0" err="1"/>
              <a:t>мұзы</a:t>
            </a:r>
            <a:r>
              <a:rPr lang="ru-RU" dirty="0"/>
              <a:t>, </a:t>
            </a:r>
            <a:r>
              <a:rPr lang="ru-RU" dirty="0" err="1"/>
              <a:t>қары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суық</a:t>
            </a:r>
            <a:r>
              <a:rPr lang="ru-RU" dirty="0"/>
              <a:t> </a:t>
            </a:r>
            <a:r>
              <a:rPr lang="ru-RU" dirty="0" err="1"/>
              <a:t>суы</a:t>
            </a:r>
            <a:r>
              <a:rPr lang="ru-RU" dirty="0"/>
              <a:t> бар </a:t>
            </a:r>
            <a:r>
              <a:rPr lang="ru-RU" dirty="0" err="1"/>
              <a:t>резеңке</a:t>
            </a:r>
            <a:r>
              <a:rPr lang="ru-RU" dirty="0"/>
              <a:t> </a:t>
            </a:r>
            <a:r>
              <a:rPr lang="ru-RU" dirty="0" err="1"/>
              <a:t>қапшық</a:t>
            </a:r>
            <a:r>
              <a:rPr lang="ru-RU" dirty="0"/>
              <a:t>, </a:t>
            </a:r>
            <a:r>
              <a:rPr lang="ru-RU" dirty="0" err="1"/>
              <a:t>суық</a:t>
            </a:r>
            <a:r>
              <a:rPr lang="ru-RU" dirty="0"/>
              <a:t> </a:t>
            </a:r>
            <a:r>
              <a:rPr lang="ru-RU" dirty="0" err="1"/>
              <a:t>дәке</a:t>
            </a:r>
            <a:r>
              <a:rPr lang="ru-RU" dirty="0"/>
              <a:t>, </a:t>
            </a:r>
            <a:r>
              <a:rPr lang="ru-RU" dirty="0" err="1"/>
              <a:t>шүберектер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б.) </a:t>
            </a:r>
            <a:r>
              <a:rPr lang="ru-RU" dirty="0" err="1"/>
              <a:t>қою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Артериялық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ағуды</a:t>
            </a:r>
            <a:r>
              <a:rPr lang="ru-RU" dirty="0"/>
              <a:t> </a:t>
            </a:r>
            <a:r>
              <a:rPr lang="ru-RU" dirty="0" err="1"/>
              <a:t>сүйекке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тамырды</a:t>
            </a:r>
            <a:r>
              <a:rPr lang="ru-RU" dirty="0"/>
              <a:t> </a:t>
            </a:r>
            <a:r>
              <a:rPr lang="ru-RU" dirty="0" err="1"/>
              <a:t>жарақаттан</a:t>
            </a:r>
            <a:r>
              <a:rPr lang="ru-RU" dirty="0"/>
              <a:t> </a:t>
            </a:r>
            <a:r>
              <a:rPr lang="ru-RU" dirty="0" err="1"/>
              <a:t>жоғарырақ</a:t>
            </a:r>
            <a:r>
              <a:rPr lang="ru-RU" dirty="0"/>
              <a:t> (</a:t>
            </a:r>
            <a:r>
              <a:rPr lang="ru-RU" dirty="0" err="1"/>
              <a:t>денеге</a:t>
            </a:r>
            <a:r>
              <a:rPr lang="ru-RU" dirty="0"/>
              <a:t> </a:t>
            </a:r>
            <a:r>
              <a:rPr lang="ru-RU" dirty="0" err="1"/>
              <a:t>жақындау</a:t>
            </a:r>
            <a:r>
              <a:rPr lang="ru-RU" dirty="0"/>
              <a:t>), 10–15 см </a:t>
            </a:r>
            <a:r>
              <a:rPr lang="ru-RU" dirty="0" err="1"/>
              <a:t>жерден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, </a:t>
            </a:r>
            <a:r>
              <a:rPr lang="ru-RU" dirty="0" err="1"/>
              <a:t>жылдам</a:t>
            </a:r>
            <a:r>
              <a:rPr lang="ru-RU" dirty="0"/>
              <a:t> </a:t>
            </a:r>
            <a:r>
              <a:rPr lang="ru-RU" dirty="0" err="1"/>
              <a:t>тоқтатуға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тамырды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басқан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258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 err="1">
                <a:effectLst/>
              </a:rPr>
              <a:t>Жарақаттардан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қан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ағуды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тамырға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саусақтарды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басумен</a:t>
            </a:r>
            <a:r>
              <a:rPr lang="ru-RU" b="0" dirty="0">
                <a:effectLst/>
              </a:rPr>
              <a:t> </a:t>
            </a:r>
            <a:r>
              <a:rPr lang="ru-RU" b="0" dirty="0" err="1" smtClean="0">
                <a:effectLst/>
              </a:rPr>
              <a:t>тоқтатады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беттің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бөлігінде</a:t>
            </a:r>
            <a:r>
              <a:rPr lang="ru-RU" dirty="0"/>
              <a:t> – </a:t>
            </a:r>
            <a:r>
              <a:rPr lang="ru-RU" dirty="0" err="1"/>
              <a:t>жақсүйек</a:t>
            </a:r>
            <a:r>
              <a:rPr lang="ru-RU" dirty="0"/>
              <a:t> </a:t>
            </a:r>
            <a:r>
              <a:rPr lang="ru-RU" dirty="0" err="1"/>
              <a:t>артериясын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жақсүйектің</a:t>
            </a:r>
            <a:r>
              <a:rPr lang="ru-RU" dirty="0"/>
              <a:t> </a:t>
            </a:r>
            <a:r>
              <a:rPr lang="ru-RU" dirty="0" err="1"/>
              <a:t>шетіне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самай</a:t>
            </a:r>
            <a:r>
              <a:rPr lang="ru-RU" dirty="0"/>
              <a:t> мен </a:t>
            </a:r>
            <a:r>
              <a:rPr lang="ru-RU" dirty="0" err="1"/>
              <a:t>маңдайда</a:t>
            </a:r>
            <a:r>
              <a:rPr lang="ru-RU" dirty="0"/>
              <a:t> – </a:t>
            </a:r>
            <a:r>
              <a:rPr lang="ru-RU" dirty="0" err="1"/>
              <a:t>самай</a:t>
            </a:r>
            <a:r>
              <a:rPr lang="ru-RU" dirty="0"/>
              <a:t> </a:t>
            </a:r>
            <a:r>
              <a:rPr lang="ru-RU" dirty="0" err="1"/>
              <a:t>артериясын</a:t>
            </a:r>
            <a:r>
              <a:rPr lang="ru-RU" dirty="0"/>
              <a:t> </a:t>
            </a:r>
            <a:r>
              <a:rPr lang="ru-RU" dirty="0" err="1"/>
              <a:t>құлақтың</a:t>
            </a:r>
            <a:r>
              <a:rPr lang="ru-RU" dirty="0"/>
              <a:t> </a:t>
            </a:r>
            <a:r>
              <a:rPr lang="ru-RU" dirty="0" err="1"/>
              <a:t>алдыңғы</a:t>
            </a:r>
            <a:r>
              <a:rPr lang="ru-RU" dirty="0"/>
              <a:t> </a:t>
            </a:r>
            <a:r>
              <a:rPr lang="ru-RU" dirty="0" err="1"/>
              <a:t>тұсынан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бас пен </a:t>
            </a:r>
            <a:r>
              <a:rPr lang="ru-RU" dirty="0" err="1"/>
              <a:t>мойында</a:t>
            </a:r>
            <a:r>
              <a:rPr lang="ru-RU" dirty="0"/>
              <a:t> – </a:t>
            </a:r>
            <a:r>
              <a:rPr lang="ru-RU" dirty="0" err="1"/>
              <a:t>ұйқы</a:t>
            </a:r>
            <a:r>
              <a:rPr lang="ru-RU" dirty="0"/>
              <a:t> </a:t>
            </a:r>
            <a:r>
              <a:rPr lang="ru-RU" dirty="0" err="1"/>
              <a:t>артериясын</a:t>
            </a:r>
            <a:r>
              <a:rPr lang="ru-RU" dirty="0"/>
              <a:t> </a:t>
            </a:r>
            <a:r>
              <a:rPr lang="ru-RU" dirty="0" err="1"/>
              <a:t>мойын</a:t>
            </a:r>
            <a:r>
              <a:rPr lang="ru-RU" dirty="0"/>
              <a:t> </a:t>
            </a:r>
            <a:r>
              <a:rPr lang="ru-RU" dirty="0" err="1"/>
              <a:t>омыртқаларға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қолтықасты</a:t>
            </a:r>
            <a:r>
              <a:rPr lang="ru-RU" dirty="0"/>
              <a:t> </a:t>
            </a:r>
            <a:r>
              <a:rPr lang="ru-RU" dirty="0" err="1"/>
              <a:t>ойысы</a:t>
            </a:r>
            <a:r>
              <a:rPr lang="ru-RU" dirty="0"/>
              <a:t> мен </a:t>
            </a:r>
            <a:r>
              <a:rPr lang="ru-RU" dirty="0" err="1"/>
              <a:t>иықта</a:t>
            </a:r>
            <a:r>
              <a:rPr lang="ru-RU" dirty="0"/>
              <a:t> (</a:t>
            </a:r>
            <a:r>
              <a:rPr lang="ru-RU" dirty="0" err="1"/>
              <a:t>иықтық</a:t>
            </a:r>
            <a:r>
              <a:rPr lang="ru-RU" dirty="0"/>
              <a:t> </a:t>
            </a:r>
            <a:r>
              <a:rPr lang="ru-RU" dirty="0" err="1"/>
              <a:t>буынға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) – </a:t>
            </a:r>
            <a:r>
              <a:rPr lang="ru-RU" dirty="0" err="1"/>
              <a:t>бұғана</a:t>
            </a:r>
            <a:r>
              <a:rPr lang="ru-RU" dirty="0"/>
              <a:t> </a:t>
            </a:r>
            <a:r>
              <a:rPr lang="ru-RU" dirty="0" err="1"/>
              <a:t>артериясын</a:t>
            </a:r>
            <a:r>
              <a:rPr lang="ru-RU" dirty="0"/>
              <a:t> </a:t>
            </a:r>
            <a:r>
              <a:rPr lang="ru-RU" dirty="0" err="1"/>
              <a:t>бүғана</a:t>
            </a:r>
            <a:r>
              <a:rPr lang="ru-RU" dirty="0"/>
              <a:t> </a:t>
            </a:r>
            <a:r>
              <a:rPr lang="ru-RU" dirty="0" err="1"/>
              <a:t>шұңқыршасындағы</a:t>
            </a:r>
            <a:r>
              <a:rPr lang="ru-RU" dirty="0"/>
              <a:t> </a:t>
            </a:r>
            <a:r>
              <a:rPr lang="ru-RU" dirty="0" err="1"/>
              <a:t>сүйекке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білекте</a:t>
            </a:r>
            <a:r>
              <a:rPr lang="ru-RU" dirty="0"/>
              <a:t> – </a:t>
            </a:r>
            <a:r>
              <a:rPr lang="ru-RU" dirty="0" err="1"/>
              <a:t>иық</a:t>
            </a:r>
            <a:r>
              <a:rPr lang="ru-RU" dirty="0"/>
              <a:t> </a:t>
            </a:r>
            <a:r>
              <a:rPr lang="ru-RU" dirty="0" err="1"/>
              <a:t>ортасындағы</a:t>
            </a:r>
            <a:r>
              <a:rPr lang="ru-RU" dirty="0"/>
              <a:t> </a:t>
            </a:r>
            <a:r>
              <a:rPr lang="ru-RU" dirty="0" err="1"/>
              <a:t>иықтық</a:t>
            </a:r>
            <a:r>
              <a:rPr lang="ru-RU" dirty="0"/>
              <a:t> </a:t>
            </a:r>
            <a:r>
              <a:rPr lang="ru-RU" dirty="0" err="1"/>
              <a:t>артерияны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жағынан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білезік</a:t>
            </a:r>
            <a:r>
              <a:rPr lang="ru-RU" dirty="0"/>
              <a:t> пен </a:t>
            </a:r>
            <a:r>
              <a:rPr lang="ru-RU" dirty="0" err="1"/>
              <a:t>қолдардың</a:t>
            </a:r>
            <a:r>
              <a:rPr lang="ru-RU" dirty="0"/>
              <a:t> </a:t>
            </a:r>
            <a:r>
              <a:rPr lang="ru-RU" dirty="0" err="1"/>
              <a:t>саусақтарында</a:t>
            </a:r>
            <a:r>
              <a:rPr lang="ru-RU" dirty="0"/>
              <a:t> –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артерияны</a:t>
            </a:r>
            <a:r>
              <a:rPr lang="ru-RU" dirty="0"/>
              <a:t> (</a:t>
            </a:r>
            <a:r>
              <a:rPr lang="ru-RU" dirty="0" err="1"/>
              <a:t>кәрі</a:t>
            </a:r>
            <a:r>
              <a:rPr lang="ru-RU" dirty="0"/>
              <a:t> </a:t>
            </a:r>
            <a:r>
              <a:rPr lang="ru-RU" dirty="0" err="1"/>
              <a:t>жіліктік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шынтақтық</a:t>
            </a:r>
            <a:r>
              <a:rPr lang="ru-RU" dirty="0"/>
              <a:t>) </a:t>
            </a:r>
            <a:r>
              <a:rPr lang="ru-RU" dirty="0" err="1"/>
              <a:t>білектің</a:t>
            </a:r>
            <a:r>
              <a:rPr lang="ru-RU" dirty="0"/>
              <a:t> </a:t>
            </a:r>
            <a:r>
              <a:rPr lang="ru-RU" dirty="0" err="1"/>
              <a:t>төменгі</a:t>
            </a:r>
            <a:r>
              <a:rPr lang="ru-RU" dirty="0"/>
              <a:t> </a:t>
            </a:r>
            <a:r>
              <a:rPr lang="ru-RU" dirty="0" err="1"/>
              <a:t>үштен</a:t>
            </a:r>
            <a:r>
              <a:rPr lang="ru-RU" dirty="0"/>
              <a:t> </a:t>
            </a:r>
            <a:r>
              <a:rPr lang="ru-RU" dirty="0" err="1"/>
              <a:t>біріне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сирақта</a:t>
            </a:r>
            <a:r>
              <a:rPr lang="ru-RU" dirty="0"/>
              <a:t> – </a:t>
            </a:r>
            <a:r>
              <a:rPr lang="ru-RU" dirty="0" err="1"/>
              <a:t>тізеастылық</a:t>
            </a:r>
            <a:r>
              <a:rPr lang="ru-RU" dirty="0"/>
              <a:t> </a:t>
            </a:r>
            <a:r>
              <a:rPr lang="ru-RU" dirty="0" err="1"/>
              <a:t>артерияны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санда</a:t>
            </a:r>
            <a:r>
              <a:rPr lang="ru-RU" dirty="0"/>
              <a:t> – сан </a:t>
            </a:r>
            <a:r>
              <a:rPr lang="ru-RU" dirty="0" err="1"/>
              <a:t>артериясын</a:t>
            </a:r>
            <a:r>
              <a:rPr lang="ru-RU" dirty="0"/>
              <a:t> </a:t>
            </a:r>
            <a:r>
              <a:rPr lang="ru-RU" dirty="0" err="1"/>
              <a:t>жамбас</a:t>
            </a:r>
            <a:r>
              <a:rPr lang="ru-RU" dirty="0"/>
              <a:t> </a:t>
            </a:r>
            <a:r>
              <a:rPr lang="ru-RU" dirty="0" err="1"/>
              <a:t>сүйектеріне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; </a:t>
            </a:r>
            <a:r>
              <a:rPr lang="ru-RU" dirty="0" err="1"/>
              <a:t>табанда</a:t>
            </a:r>
            <a:r>
              <a:rPr lang="ru-RU" dirty="0"/>
              <a:t> – </a:t>
            </a:r>
            <a:r>
              <a:rPr lang="ru-RU" dirty="0" err="1"/>
              <a:t>табанның</a:t>
            </a:r>
            <a:r>
              <a:rPr lang="ru-RU" dirty="0"/>
              <a:t> </a:t>
            </a:r>
            <a:r>
              <a:rPr lang="ru-RU" dirty="0" err="1"/>
              <a:t>тылдық</a:t>
            </a:r>
            <a:r>
              <a:rPr lang="ru-RU" dirty="0"/>
              <a:t> </a:t>
            </a:r>
            <a:r>
              <a:rPr lang="ru-RU" dirty="0" err="1"/>
              <a:t>бөлігімен</a:t>
            </a:r>
            <a:r>
              <a:rPr lang="ru-RU" dirty="0"/>
              <a:t> </a:t>
            </a:r>
            <a:r>
              <a:rPr lang="ru-RU" dirty="0" err="1"/>
              <a:t>жүретін</a:t>
            </a:r>
            <a:r>
              <a:rPr lang="ru-RU" dirty="0"/>
              <a:t> </a:t>
            </a:r>
            <a:r>
              <a:rPr lang="ru-RU" dirty="0" err="1"/>
              <a:t>артерияны</a:t>
            </a:r>
            <a:r>
              <a:rPr lang="ru-RU" dirty="0"/>
              <a:t> </a:t>
            </a:r>
            <a:r>
              <a:rPr lang="ru-RU" dirty="0" err="1"/>
              <a:t>басумен</a:t>
            </a:r>
            <a:r>
              <a:rPr lang="ru-RU" dirty="0"/>
              <a:t>.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сүйектердің</a:t>
            </a:r>
            <a:r>
              <a:rPr lang="ru-RU" dirty="0"/>
              <a:t> </a:t>
            </a:r>
            <a:r>
              <a:rPr lang="ru-RU" dirty="0" err="1"/>
              <a:t>сынуы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оны </a:t>
            </a:r>
            <a:r>
              <a:rPr lang="ru-RU" dirty="0" err="1"/>
              <a:t>буынында</a:t>
            </a:r>
            <a:r>
              <a:rPr lang="ru-RU" dirty="0"/>
              <a:t> </a:t>
            </a:r>
            <a:r>
              <a:rPr lang="ru-RU" dirty="0" err="1"/>
              <a:t>бүгу</a:t>
            </a:r>
            <a:r>
              <a:rPr lang="ru-RU" dirty="0"/>
              <a:t> </a:t>
            </a:r>
            <a:r>
              <a:rPr lang="ru-RU" dirty="0" err="1"/>
              <a:t>жолымен</a:t>
            </a:r>
            <a:r>
              <a:rPr lang="ru-RU" dirty="0"/>
              <a:t> </a:t>
            </a:r>
            <a:r>
              <a:rPr lang="ru-RU" dirty="0" err="1"/>
              <a:t>тоқтатылуы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жеңін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шалбарын</a:t>
            </a:r>
            <a:r>
              <a:rPr lang="ru-RU" dirty="0"/>
              <a:t> </a:t>
            </a:r>
            <a:r>
              <a:rPr lang="ru-RU" dirty="0" err="1"/>
              <a:t>жылдам</a:t>
            </a:r>
            <a:r>
              <a:rPr lang="ru-RU" dirty="0"/>
              <a:t> </a:t>
            </a:r>
            <a:r>
              <a:rPr lang="ru-RU" dirty="0" err="1"/>
              <a:t>түру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,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матадан</a:t>
            </a:r>
            <a:r>
              <a:rPr lang="ru-RU" dirty="0"/>
              <a:t> </a:t>
            </a:r>
            <a:r>
              <a:rPr lang="ru-RU" dirty="0" err="1"/>
              <a:t>жентекшке</a:t>
            </a:r>
            <a:r>
              <a:rPr lang="ru-RU" dirty="0"/>
              <a:t> </a:t>
            </a:r>
            <a:r>
              <a:rPr lang="ru-RU" dirty="0" err="1"/>
              <a:t>жасап</a:t>
            </a:r>
            <a:r>
              <a:rPr lang="ru-RU" dirty="0"/>
              <a:t>, оны </a:t>
            </a:r>
            <a:r>
              <a:rPr lang="ru-RU" dirty="0" err="1"/>
              <a:t>буынды</a:t>
            </a:r>
            <a:r>
              <a:rPr lang="ru-RU" dirty="0"/>
              <a:t> </a:t>
            </a:r>
            <a:r>
              <a:rPr lang="ru-RU" dirty="0" err="1"/>
              <a:t>бүккен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түзілген</a:t>
            </a:r>
            <a:r>
              <a:rPr lang="ru-RU" dirty="0"/>
              <a:t>, </a:t>
            </a:r>
            <a:r>
              <a:rPr lang="ru-RU" dirty="0" err="1"/>
              <a:t>жарақат</a:t>
            </a:r>
            <a:r>
              <a:rPr lang="ru-RU" dirty="0"/>
              <a:t> </a:t>
            </a:r>
            <a:r>
              <a:rPr lang="ru-RU" dirty="0" err="1"/>
              <a:t>орнынан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шұңқыршаға</a:t>
            </a:r>
            <a:r>
              <a:rPr lang="ru-RU" dirty="0"/>
              <a:t> салу,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жентекшенің</a:t>
            </a:r>
            <a:r>
              <a:rPr lang="ru-RU" dirty="0"/>
              <a:t> </a:t>
            </a:r>
            <a:r>
              <a:rPr lang="ru-RU" dirty="0" err="1"/>
              <a:t>үстіндегі</a:t>
            </a:r>
            <a:r>
              <a:rPr lang="ru-RU" dirty="0"/>
              <a:t> </a:t>
            </a:r>
            <a:r>
              <a:rPr lang="ru-RU" dirty="0" err="1"/>
              <a:t>буынды</a:t>
            </a:r>
            <a:r>
              <a:rPr lang="ru-RU" dirty="0"/>
              <a:t> </a:t>
            </a:r>
            <a:r>
              <a:rPr lang="ru-RU" dirty="0" err="1"/>
              <a:t>соңына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,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бүгу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жарақатқа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, </a:t>
            </a:r>
            <a:r>
              <a:rPr lang="ru-RU" dirty="0" err="1"/>
              <a:t>бүгілген</a:t>
            </a:r>
            <a:r>
              <a:rPr lang="ru-RU" dirty="0"/>
              <a:t> </a:t>
            </a:r>
            <a:r>
              <a:rPr lang="ru-RU" dirty="0" err="1"/>
              <a:t>жерден</a:t>
            </a:r>
            <a:r>
              <a:rPr lang="ru-RU" dirty="0"/>
              <a:t> </a:t>
            </a:r>
            <a:r>
              <a:rPr lang="ru-RU" dirty="0" err="1"/>
              <a:t>өтетін</a:t>
            </a:r>
            <a:r>
              <a:rPr lang="ru-RU" dirty="0"/>
              <a:t> артерия </a:t>
            </a:r>
            <a:r>
              <a:rPr lang="ru-RU" dirty="0" err="1"/>
              <a:t>қысылады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 </a:t>
            </a:r>
            <a:r>
              <a:rPr lang="ru-RU" dirty="0" err="1"/>
              <a:t>бүгілісін</a:t>
            </a:r>
            <a:r>
              <a:rPr lang="ru-RU" dirty="0"/>
              <a:t> </a:t>
            </a:r>
            <a:r>
              <a:rPr lang="ru-RU" dirty="0" err="1"/>
              <a:t>байластыру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денесіне</a:t>
            </a:r>
            <a:r>
              <a:rPr lang="ru-RU" dirty="0"/>
              <a:t> </a:t>
            </a:r>
            <a:r>
              <a:rPr lang="ru-RU" dirty="0" err="1"/>
              <a:t>байлау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Буында</a:t>
            </a:r>
            <a:r>
              <a:rPr lang="ru-RU" dirty="0"/>
              <a:t> </a:t>
            </a:r>
            <a:r>
              <a:rPr lang="ru-RU" dirty="0" err="1"/>
              <a:t>бүгуді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болмаған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қолда</a:t>
            </a:r>
            <a:r>
              <a:rPr lang="ru-RU" dirty="0"/>
              <a:t> </a:t>
            </a:r>
            <a:r>
              <a:rPr lang="ru-RU" dirty="0" err="1"/>
              <a:t>сүйектердің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сынуы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),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салып</a:t>
            </a:r>
            <a:r>
              <a:rPr lang="ru-RU" dirty="0"/>
              <a:t>,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, </a:t>
            </a:r>
            <a:r>
              <a:rPr lang="ru-RU" dirty="0" err="1"/>
              <a:t>аяқты</a:t>
            </a:r>
            <a:r>
              <a:rPr lang="ru-RU" dirty="0"/>
              <a:t> </a:t>
            </a:r>
            <a:r>
              <a:rPr lang="ru-RU" dirty="0" err="1"/>
              <a:t>тартып</a:t>
            </a:r>
            <a:r>
              <a:rPr lang="ru-RU" dirty="0"/>
              <a:t> </a:t>
            </a:r>
            <a:r>
              <a:rPr lang="ru-RU" dirty="0" err="1"/>
              <a:t>тастаған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3231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err="1">
                <a:effectLst/>
              </a:rPr>
              <a:t>Қан</a:t>
            </a:r>
            <a:r>
              <a:rPr lang="ru-RU" b="0" dirty="0">
                <a:effectLst/>
              </a:rPr>
              <a:t> </a:t>
            </a:r>
            <a:r>
              <a:rPr lang="ru-RU" b="0" dirty="0" err="1">
                <a:effectLst/>
              </a:rPr>
              <a:t>ағулардың</a:t>
            </a:r>
            <a:r>
              <a:rPr lang="ru-RU" b="0" dirty="0">
                <a:effectLst/>
              </a:rPr>
              <a:t> </a:t>
            </a:r>
            <a:r>
              <a:rPr lang="ru-RU" b="0" dirty="0" err="1" smtClean="0">
                <a:effectLst/>
              </a:rPr>
              <a:t>түрлері</a:t>
            </a:r>
            <a:endParaRPr lang="ru-RU" b="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жарақаттан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дененің</a:t>
            </a:r>
            <a:r>
              <a:rPr lang="ru-RU" dirty="0"/>
              <a:t> </a:t>
            </a:r>
            <a:r>
              <a:rPr lang="ru-RU" dirty="0" err="1"/>
              <a:t>табиғи</a:t>
            </a:r>
            <a:r>
              <a:rPr lang="ru-RU" dirty="0"/>
              <a:t> </a:t>
            </a:r>
            <a:r>
              <a:rPr lang="ru-RU" dirty="0" err="1"/>
              <a:t>тесіктерінен</a:t>
            </a:r>
            <a:r>
              <a:rPr lang="ru-RU" dirty="0"/>
              <a:t> </a:t>
            </a:r>
            <a:r>
              <a:rPr lang="ru-RU" dirty="0" err="1"/>
              <a:t>сыртқа</a:t>
            </a:r>
            <a:r>
              <a:rPr lang="ru-RU" dirty="0"/>
              <a:t> </a:t>
            </a:r>
            <a:r>
              <a:rPr lang="ru-RU" dirty="0" err="1"/>
              <a:t>ағып</a:t>
            </a:r>
            <a:r>
              <a:rPr lang="ru-RU" dirty="0"/>
              <a:t> </a:t>
            </a:r>
            <a:r>
              <a:rPr lang="ru-RU" dirty="0" err="1"/>
              <a:t>шығатын</a:t>
            </a:r>
            <a:r>
              <a:rPr lang="ru-RU" dirty="0"/>
              <a:t> </a:t>
            </a:r>
            <a:r>
              <a:rPr lang="ru-RU" dirty="0" err="1"/>
              <a:t>кездегі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ағуларын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атау</a:t>
            </a:r>
            <a:r>
              <a:rPr lang="ru-RU" dirty="0"/>
              <a:t> </a:t>
            </a:r>
            <a:r>
              <a:rPr lang="ru-RU" dirty="0" err="1"/>
              <a:t>қабылданған</a:t>
            </a:r>
            <a:r>
              <a:rPr lang="ru-RU" dirty="0"/>
              <a:t>.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дене</a:t>
            </a:r>
            <a:r>
              <a:rPr lang="ru-RU" dirty="0"/>
              <a:t> </a:t>
            </a:r>
            <a:r>
              <a:rPr lang="ru-RU" dirty="0" err="1"/>
              <a:t>қуыстарында</a:t>
            </a:r>
            <a:r>
              <a:rPr lang="ru-RU" dirty="0"/>
              <a:t> </a:t>
            </a:r>
            <a:r>
              <a:rPr lang="ru-RU" dirty="0" err="1"/>
              <a:t>жинақталатын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ағуларды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ағулардың</a:t>
            </a:r>
            <a:r>
              <a:rPr lang="ru-RU" dirty="0"/>
              <a:t> </a:t>
            </a:r>
            <a:r>
              <a:rPr lang="ru-RU" dirty="0" err="1"/>
              <a:t>ішінен</a:t>
            </a:r>
            <a:r>
              <a:rPr lang="ru-RU" dirty="0"/>
              <a:t> </a:t>
            </a:r>
            <a:r>
              <a:rPr lang="ru-RU" dirty="0" err="1"/>
              <a:t>жарақаттардан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ағулар</a:t>
            </a:r>
            <a:r>
              <a:rPr lang="ru-RU" dirty="0"/>
              <a:t> </a:t>
            </a:r>
            <a:r>
              <a:rPr lang="ru-RU" dirty="0" err="1"/>
              <a:t>бәрінен</a:t>
            </a:r>
            <a:r>
              <a:rPr lang="ru-RU" dirty="0"/>
              <a:t> </a:t>
            </a:r>
            <a:r>
              <a:rPr lang="ru-RU" dirty="0" err="1"/>
              <a:t>жиірек</a:t>
            </a:r>
            <a:r>
              <a:rPr lang="ru-RU" dirty="0"/>
              <a:t> </a:t>
            </a:r>
            <a:r>
              <a:rPr lang="ru-RU" dirty="0" err="1"/>
              <a:t>байқалады</a:t>
            </a:r>
            <a:r>
              <a:rPr lang="ru-RU" dirty="0"/>
              <a:t>, </a:t>
            </a:r>
            <a:r>
              <a:rPr lang="ru-RU" dirty="0" err="1"/>
              <a:t>атап</a:t>
            </a:r>
            <a:r>
              <a:rPr lang="ru-RU" dirty="0"/>
              <a:t> </a:t>
            </a:r>
            <a:r>
              <a:rPr lang="ru-RU" dirty="0" err="1"/>
              <a:t>айтқанда</a:t>
            </a:r>
            <a:r>
              <a:rPr lang="ru-RU" dirty="0"/>
              <a:t>: </a:t>
            </a:r>
            <a:r>
              <a:rPr lang="ru-RU" dirty="0" err="1"/>
              <a:t>капиллярлық</a:t>
            </a:r>
            <a:r>
              <a:rPr lang="ru-RU" dirty="0"/>
              <a:t>: </a:t>
            </a:r>
            <a:r>
              <a:rPr lang="ru-RU" dirty="0" err="1"/>
              <a:t>беттік</a:t>
            </a:r>
            <a:r>
              <a:rPr lang="ru-RU" dirty="0"/>
              <a:t> </a:t>
            </a:r>
            <a:r>
              <a:rPr lang="ru-RU" dirty="0" err="1"/>
              <a:t>жарақаттар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жарақаттан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тамшылап</a:t>
            </a:r>
            <a:r>
              <a:rPr lang="ru-RU" dirty="0"/>
              <a:t> </a:t>
            </a:r>
            <a:r>
              <a:rPr lang="ru-RU" dirty="0" err="1"/>
              <a:t>шығады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сорғыштан</a:t>
            </a:r>
            <a:r>
              <a:rPr lang="ru-RU" dirty="0"/>
              <a:t> </a:t>
            </a:r>
            <a:r>
              <a:rPr lang="ru-RU" dirty="0" err="1"/>
              <a:t>аққандай</a:t>
            </a:r>
            <a:r>
              <a:rPr lang="ru-RU" dirty="0"/>
              <a:t> тамады; </a:t>
            </a:r>
            <a:r>
              <a:rPr lang="ru-RU" dirty="0" err="1"/>
              <a:t>веналық</a:t>
            </a:r>
            <a:r>
              <a:rPr lang="ru-RU" dirty="0"/>
              <a:t>: вена </a:t>
            </a:r>
            <a:r>
              <a:rPr lang="ru-RU" dirty="0" err="1"/>
              <a:t>жараланған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кесілу</a:t>
            </a:r>
            <a:r>
              <a:rPr lang="ru-RU" dirty="0"/>
              <a:t>, </a:t>
            </a:r>
            <a:r>
              <a:rPr lang="ru-RU" dirty="0" err="1"/>
              <a:t>шаншылу</a:t>
            </a:r>
            <a:r>
              <a:rPr lang="ru-RU" dirty="0"/>
              <a:t> </a:t>
            </a:r>
            <a:r>
              <a:rPr lang="ru-RU" dirty="0" err="1"/>
              <a:t>жарақаттары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туындайды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күңгірт-шие</a:t>
            </a:r>
            <a:r>
              <a:rPr lang="ru-RU" dirty="0"/>
              <a:t> </a:t>
            </a:r>
            <a:r>
              <a:rPr lang="ru-RU" dirty="0" err="1"/>
              <a:t>түстес</a:t>
            </a:r>
            <a:r>
              <a:rPr lang="ru-RU" dirty="0"/>
              <a:t> </a:t>
            </a:r>
            <a:r>
              <a:rPr lang="ru-RU" dirty="0" err="1"/>
              <a:t>қанның</a:t>
            </a:r>
            <a:r>
              <a:rPr lang="ru-RU" dirty="0"/>
              <a:t> мол </a:t>
            </a:r>
            <a:r>
              <a:rPr lang="ru-RU" dirty="0" err="1"/>
              <a:t>ағуы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; </a:t>
            </a:r>
            <a:r>
              <a:rPr lang="ru-RU" dirty="0" err="1"/>
              <a:t>артериялық</a:t>
            </a:r>
            <a:r>
              <a:rPr lang="ru-RU" dirty="0"/>
              <a:t>: </a:t>
            </a:r>
            <a:r>
              <a:rPr lang="ru-RU" dirty="0" err="1"/>
              <a:t>артериялардың</a:t>
            </a:r>
            <a:r>
              <a:rPr lang="ru-RU" dirty="0"/>
              <a:t> 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жарақаттары</a:t>
            </a:r>
            <a:r>
              <a:rPr lang="ru-RU" dirty="0"/>
              <a:t> (</a:t>
            </a:r>
            <a:r>
              <a:rPr lang="ru-RU" dirty="0" err="1"/>
              <a:t>шабылу</a:t>
            </a:r>
            <a:r>
              <a:rPr lang="ru-RU" dirty="0"/>
              <a:t>, </a:t>
            </a:r>
            <a:r>
              <a:rPr lang="ru-RU" dirty="0" err="1"/>
              <a:t>шаншылу</a:t>
            </a:r>
            <a:r>
              <a:rPr lang="ru-RU" dirty="0"/>
              <a:t> </a:t>
            </a:r>
            <a:r>
              <a:rPr lang="ru-RU" dirty="0" err="1"/>
              <a:t>жарақаттарында</a:t>
            </a:r>
            <a:r>
              <a:rPr lang="ru-RU" dirty="0"/>
              <a:t>)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Олармен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қысыммен</a:t>
            </a:r>
            <a:r>
              <a:rPr lang="ru-RU" dirty="0"/>
              <a:t> </a:t>
            </a:r>
            <a:r>
              <a:rPr lang="ru-RU" dirty="0" err="1"/>
              <a:t>ағатын</a:t>
            </a:r>
            <a:r>
              <a:rPr lang="ru-RU" dirty="0"/>
              <a:t> </a:t>
            </a:r>
            <a:r>
              <a:rPr lang="ru-RU" dirty="0" err="1"/>
              <a:t>зақымданған</a:t>
            </a:r>
            <a:r>
              <a:rPr lang="ru-RU" dirty="0"/>
              <a:t> </a:t>
            </a:r>
            <a:r>
              <a:rPr lang="ru-RU" dirty="0" err="1"/>
              <a:t>артериялардан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қызыл</a:t>
            </a:r>
            <a:r>
              <a:rPr lang="ru-RU" dirty="0"/>
              <a:t> </a:t>
            </a:r>
            <a:r>
              <a:rPr lang="ru-RU" dirty="0" err="1"/>
              <a:t>түсті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шапшып</a:t>
            </a:r>
            <a:r>
              <a:rPr lang="ru-RU" dirty="0"/>
              <a:t> </a:t>
            </a:r>
            <a:r>
              <a:rPr lang="ru-RU" dirty="0" err="1"/>
              <a:t>ағады</a:t>
            </a:r>
            <a:r>
              <a:rPr lang="ru-RU" dirty="0"/>
              <a:t>; </a:t>
            </a:r>
            <a:r>
              <a:rPr lang="ru-RU" dirty="0" err="1"/>
              <a:t>аралас</a:t>
            </a:r>
            <a:r>
              <a:rPr lang="ru-RU" dirty="0"/>
              <a:t>: </a:t>
            </a:r>
            <a:r>
              <a:rPr lang="ru-RU" dirty="0" err="1"/>
              <a:t>жарақатта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вена мен </a:t>
            </a:r>
            <a:r>
              <a:rPr lang="ru-RU" dirty="0" err="1"/>
              <a:t>артериядан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бәрінен</a:t>
            </a:r>
            <a:r>
              <a:rPr lang="ru-RU" dirty="0"/>
              <a:t> де 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жарақаттар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жиірек</a:t>
            </a:r>
            <a:r>
              <a:rPr lang="ru-RU" dirty="0"/>
              <a:t> </a:t>
            </a:r>
            <a:r>
              <a:rPr lang="ru-RU" dirty="0" err="1"/>
              <a:t>байқалады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555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Ó¨Ð½Ð´ÑÑÑÑÑÐµ Ð·Ð°ÑÐ´Ð°Ð¿ ÑÐµÐºÐºÐµÐ½Ð´ÐµÑÐ³Ðµ Ð°Ð»ÒÐ°ÑÒÑ ÐºÓ©Ð¼ÐµÐº. ÒÐ°Ð½ ÐºÐµÑÑÑÐ½ ÑÐ¾ÒÑÐ°ÑÑ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28" y="91990"/>
            <a:ext cx="6469814" cy="5694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1643" y="1460651"/>
            <a:ext cx="5298657" cy="5216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6267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Бұрама</a:t>
            </a:r>
            <a:r>
              <a:rPr lang="ru-RU" dirty="0"/>
              <a:t> </a:t>
            </a:r>
            <a:r>
              <a:rPr lang="ru-RU" dirty="0" err="1"/>
              <a:t>жасалатын</a:t>
            </a:r>
            <a:r>
              <a:rPr lang="ru-RU" dirty="0"/>
              <a:t> материал </a:t>
            </a:r>
            <a:r>
              <a:rPr lang="ru-RU" dirty="0" err="1"/>
              <a:t>қысуды</a:t>
            </a:r>
            <a:r>
              <a:rPr lang="ru-RU" dirty="0"/>
              <a:t> </a:t>
            </a:r>
            <a:r>
              <a:rPr lang="ru-RU" dirty="0" err="1"/>
              <a:t>жұмсарту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матамен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дәкенің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қабатымен</a:t>
            </a:r>
            <a:r>
              <a:rPr lang="ru-RU" dirty="0"/>
              <a:t>) </a:t>
            </a:r>
            <a:r>
              <a:rPr lang="ru-RU" dirty="0" err="1"/>
              <a:t>жабылған</a:t>
            </a:r>
            <a:r>
              <a:rPr lang="ru-RU" dirty="0"/>
              <a:t>, </a:t>
            </a:r>
            <a:r>
              <a:rPr lang="ru-RU" dirty="0" err="1"/>
              <a:t>көтерілген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</a:t>
            </a:r>
            <a:r>
              <a:rPr lang="ru-RU" dirty="0"/>
              <a:t> </a:t>
            </a:r>
            <a:r>
              <a:rPr lang="ru-RU" dirty="0" err="1"/>
              <a:t>айналдыра</a:t>
            </a:r>
            <a:r>
              <a:rPr lang="ru-RU" dirty="0"/>
              <a:t> </a:t>
            </a:r>
            <a:r>
              <a:rPr lang="ru-RU" dirty="0" err="1"/>
              <a:t>оралады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қолдың</a:t>
            </a:r>
            <a:r>
              <a:rPr lang="ru-RU" dirty="0"/>
              <a:t> сырт </a:t>
            </a:r>
            <a:r>
              <a:rPr lang="ru-RU" dirty="0" err="1"/>
              <a:t>жағында</a:t>
            </a:r>
            <a:r>
              <a:rPr lang="ru-RU" dirty="0"/>
              <a:t> </a:t>
            </a:r>
            <a:r>
              <a:rPr lang="ru-RU" dirty="0" err="1"/>
              <a:t>түйінделіп</a:t>
            </a:r>
            <a:r>
              <a:rPr lang="ru-RU" dirty="0"/>
              <a:t>, </a:t>
            </a:r>
            <a:r>
              <a:rPr lang="ru-RU" dirty="0" err="1"/>
              <a:t>байланады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түйінге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астына</a:t>
            </a:r>
            <a:r>
              <a:rPr lang="ru-RU" dirty="0"/>
              <a:t> </a:t>
            </a:r>
            <a:r>
              <a:rPr lang="ru-RU" dirty="0" err="1"/>
              <a:t>таяқша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зат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тоқтағанға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бұралады</a:t>
            </a:r>
            <a:r>
              <a:rPr lang="ru-RU" dirty="0"/>
              <a:t>. </a:t>
            </a:r>
            <a:r>
              <a:rPr lang="ru-RU" dirty="0" err="1"/>
              <a:t>Таяқшаны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дәрежеге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бұрай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оны </a:t>
            </a:r>
            <a:r>
              <a:rPr lang="ru-RU" dirty="0" err="1"/>
              <a:t>өздігінен</a:t>
            </a:r>
            <a:r>
              <a:rPr lang="ru-RU" dirty="0"/>
              <a:t> </a:t>
            </a:r>
            <a:r>
              <a:rPr lang="ru-RU" dirty="0" err="1"/>
              <a:t>тарқатылып</a:t>
            </a:r>
            <a:r>
              <a:rPr lang="ru-RU" dirty="0"/>
              <a:t> </a:t>
            </a:r>
            <a:r>
              <a:rPr lang="ru-RU" dirty="0" err="1"/>
              <a:t>кетпейтіндей</a:t>
            </a:r>
            <a:r>
              <a:rPr lang="ru-RU" dirty="0"/>
              <a:t>, </a:t>
            </a:r>
            <a:r>
              <a:rPr lang="ru-RU" dirty="0" err="1"/>
              <a:t>суретте</a:t>
            </a:r>
            <a:r>
              <a:rPr lang="ru-RU" dirty="0"/>
              <a:t> </a:t>
            </a:r>
            <a:r>
              <a:rPr lang="ru-RU" dirty="0" err="1"/>
              <a:t>көрсетілгендей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бекітеді</a:t>
            </a:r>
            <a:r>
              <a:rPr lang="ru-RU" dirty="0"/>
              <a:t>.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мұрнынан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оны </a:t>
            </a:r>
            <a:r>
              <a:rPr lang="ru-RU" dirty="0" err="1"/>
              <a:t>отырғызу</a:t>
            </a:r>
            <a:r>
              <a:rPr lang="ru-RU" dirty="0"/>
              <a:t>, </a:t>
            </a:r>
            <a:r>
              <a:rPr lang="ru-RU" dirty="0" err="1"/>
              <a:t>басын</a:t>
            </a:r>
            <a:r>
              <a:rPr lang="ru-RU" dirty="0"/>
              <a:t> </a:t>
            </a:r>
            <a:r>
              <a:rPr lang="ru-RU" dirty="0" err="1"/>
              <a:t>артқа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шалқайту</a:t>
            </a:r>
            <a:r>
              <a:rPr lang="ru-RU" dirty="0"/>
              <a:t>, </a:t>
            </a:r>
            <a:r>
              <a:rPr lang="ru-RU" dirty="0" err="1"/>
              <a:t>киімінің</a:t>
            </a:r>
            <a:r>
              <a:rPr lang="ru-RU" dirty="0"/>
              <a:t> </a:t>
            </a:r>
            <a:r>
              <a:rPr lang="ru-RU" dirty="0" err="1"/>
              <a:t>жағасын</a:t>
            </a:r>
            <a:r>
              <a:rPr lang="ru-RU" dirty="0"/>
              <a:t> </a:t>
            </a:r>
            <a:r>
              <a:rPr lang="ru-RU" dirty="0" err="1"/>
              <a:t>ағыту</a:t>
            </a:r>
            <a:r>
              <a:rPr lang="ru-RU" dirty="0"/>
              <a:t>, </a:t>
            </a:r>
            <a:r>
              <a:rPr lang="ru-RU" dirty="0" err="1"/>
              <a:t>мұрын</a:t>
            </a:r>
            <a:r>
              <a:rPr lang="ru-RU" dirty="0"/>
              <a:t> </a:t>
            </a:r>
            <a:r>
              <a:rPr lang="ru-RU" dirty="0" err="1"/>
              <a:t>қырына</a:t>
            </a:r>
            <a:r>
              <a:rPr lang="ru-RU" dirty="0"/>
              <a:t> </a:t>
            </a:r>
            <a:r>
              <a:rPr lang="ru-RU" dirty="0" err="1"/>
              <a:t>суық</a:t>
            </a:r>
            <a:r>
              <a:rPr lang="ru-RU" dirty="0"/>
              <a:t> </a:t>
            </a:r>
            <a:r>
              <a:rPr lang="ru-RU" dirty="0" err="1"/>
              <a:t>ылғалды</a:t>
            </a:r>
            <a:r>
              <a:rPr lang="ru-RU" dirty="0"/>
              <a:t> </a:t>
            </a:r>
            <a:r>
              <a:rPr lang="ru-RU" dirty="0" err="1"/>
              <a:t>матаны</a:t>
            </a:r>
            <a:r>
              <a:rPr lang="ru-RU" dirty="0"/>
              <a:t> </a:t>
            </a:r>
            <a:r>
              <a:rPr lang="ru-RU" dirty="0" err="1"/>
              <a:t>қою</a:t>
            </a:r>
            <a:r>
              <a:rPr lang="ru-RU" dirty="0"/>
              <a:t>, </a:t>
            </a:r>
            <a:r>
              <a:rPr lang="ru-RU" dirty="0" err="1"/>
              <a:t>мұрнына</a:t>
            </a:r>
            <a:r>
              <a:rPr lang="ru-RU" dirty="0"/>
              <a:t> </a:t>
            </a:r>
            <a:r>
              <a:rPr lang="ru-RU" dirty="0" err="1"/>
              <a:t>сутек</a:t>
            </a:r>
            <a:r>
              <a:rPr lang="ru-RU" dirty="0"/>
              <a:t> </a:t>
            </a:r>
            <a:r>
              <a:rPr lang="ru-RU" dirty="0" err="1"/>
              <a:t>асқын</a:t>
            </a:r>
            <a:r>
              <a:rPr lang="ru-RU" dirty="0"/>
              <a:t> </a:t>
            </a:r>
            <a:r>
              <a:rPr lang="ru-RU" dirty="0" err="1"/>
              <a:t>тотығының</a:t>
            </a:r>
            <a:r>
              <a:rPr lang="ru-RU" dirty="0"/>
              <a:t> 3 % </a:t>
            </a:r>
            <a:r>
              <a:rPr lang="ru-RU" dirty="0" err="1"/>
              <a:t>дық</a:t>
            </a:r>
            <a:r>
              <a:rPr lang="ru-RU" dirty="0"/>
              <a:t> </a:t>
            </a:r>
            <a:r>
              <a:rPr lang="ru-RU" dirty="0" err="1"/>
              <a:t>ерітіндісімен</a:t>
            </a:r>
            <a:r>
              <a:rPr lang="ru-RU" dirty="0"/>
              <a:t> </a:t>
            </a:r>
            <a:r>
              <a:rPr lang="ru-RU" dirty="0" err="1"/>
              <a:t>ылғалданған</a:t>
            </a:r>
            <a:r>
              <a:rPr lang="ru-RU" dirty="0"/>
              <a:t> </a:t>
            </a:r>
            <a:r>
              <a:rPr lang="ru-RU" dirty="0" err="1"/>
              <a:t>мақта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мәрлі</a:t>
            </a:r>
            <a:r>
              <a:rPr lang="ru-RU" dirty="0"/>
              <a:t> </a:t>
            </a:r>
            <a:r>
              <a:rPr lang="ru-RU" dirty="0" err="1"/>
              <a:t>кесекшесін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, </a:t>
            </a:r>
            <a:r>
              <a:rPr lang="ru-RU" dirty="0" err="1"/>
              <a:t>мұрын</a:t>
            </a:r>
            <a:r>
              <a:rPr lang="ru-RU" dirty="0"/>
              <a:t> </a:t>
            </a:r>
            <a:r>
              <a:rPr lang="ru-RU" dirty="0" err="1"/>
              <a:t>шеттерін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 4–5 минут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қысу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 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аузынан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аққан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(</a:t>
            </a:r>
            <a:r>
              <a:rPr lang="ru-RU" dirty="0" err="1"/>
              <a:t>қанды</a:t>
            </a:r>
            <a:r>
              <a:rPr lang="ru-RU" dirty="0"/>
              <a:t> </a:t>
            </a:r>
            <a:r>
              <a:rPr lang="ru-RU" dirty="0" err="1"/>
              <a:t>құсық</a:t>
            </a:r>
            <a:r>
              <a:rPr lang="ru-RU" dirty="0"/>
              <a:t>) оны </a:t>
            </a:r>
            <a:r>
              <a:rPr lang="ru-RU" dirty="0" err="1"/>
              <a:t>жатқызу</a:t>
            </a:r>
            <a:r>
              <a:rPr lang="ru-RU" dirty="0"/>
              <a:t>, </a:t>
            </a:r>
            <a:r>
              <a:rPr lang="ru-RU" dirty="0" err="1"/>
              <a:t>басын</a:t>
            </a:r>
            <a:r>
              <a:rPr lang="ru-RU" dirty="0"/>
              <a:t> </a:t>
            </a:r>
            <a:r>
              <a:rPr lang="ru-RU" dirty="0" err="1"/>
              <a:t>бүйір</a:t>
            </a:r>
            <a:r>
              <a:rPr lang="ru-RU" dirty="0"/>
              <a:t> </a:t>
            </a:r>
            <a:r>
              <a:rPr lang="ru-RU" dirty="0" err="1"/>
              <a:t>жағын</a:t>
            </a:r>
            <a:r>
              <a:rPr lang="ru-RU" dirty="0"/>
              <a:t> </a:t>
            </a:r>
            <a:r>
              <a:rPr lang="ru-RU" dirty="0" err="1"/>
              <a:t>бұру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жедел</a:t>
            </a:r>
            <a:r>
              <a:rPr lang="ru-RU" dirty="0"/>
              <a:t> </a:t>
            </a:r>
            <a:r>
              <a:rPr lang="ru-RU" dirty="0" err="1"/>
              <a:t>дәрігер</a:t>
            </a:r>
            <a:r>
              <a:rPr lang="ru-RU" dirty="0"/>
              <a:t> </a:t>
            </a:r>
            <a:r>
              <a:rPr lang="ru-RU" dirty="0" err="1"/>
              <a:t>шақыру</a:t>
            </a:r>
            <a:r>
              <a:rPr lang="ru-RU" dirty="0"/>
              <a:t> </a:t>
            </a:r>
            <a:r>
              <a:rPr lang="ru-RU" dirty="0" err="1" smtClean="0"/>
              <a:t>керек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22256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бәрінен</a:t>
            </a:r>
            <a:r>
              <a:rPr lang="ru-RU" dirty="0"/>
              <a:t> де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серпімді</a:t>
            </a:r>
            <a:r>
              <a:rPr lang="ru-RU" dirty="0"/>
              <a:t> </a:t>
            </a:r>
            <a:r>
              <a:rPr lang="ru-RU" dirty="0" err="1"/>
              <a:t>созылғыш</a:t>
            </a:r>
            <a:r>
              <a:rPr lang="ru-RU" dirty="0"/>
              <a:t> </a:t>
            </a:r>
            <a:r>
              <a:rPr lang="ru-RU" dirty="0" err="1"/>
              <a:t>матаны</a:t>
            </a:r>
            <a:r>
              <a:rPr lang="ru-RU" dirty="0"/>
              <a:t>, </a:t>
            </a:r>
            <a:r>
              <a:rPr lang="ru-RU" dirty="0" err="1"/>
              <a:t>резеңке</a:t>
            </a:r>
            <a:r>
              <a:rPr lang="ru-RU" dirty="0"/>
              <a:t> </a:t>
            </a:r>
            <a:r>
              <a:rPr lang="ru-RU" dirty="0" err="1"/>
              <a:t>түтікшені</a:t>
            </a:r>
            <a:r>
              <a:rPr lang="ru-RU" dirty="0"/>
              <a:t>, </a:t>
            </a:r>
            <a:r>
              <a:rPr lang="ru-RU" dirty="0" err="1"/>
              <a:t>тартқыштарды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 б. </a:t>
            </a:r>
            <a:r>
              <a:rPr lang="ru-RU" dirty="0" err="1"/>
              <a:t>пайдаланған</a:t>
            </a:r>
            <a:r>
              <a:rPr lang="ru-RU" dirty="0"/>
              <a:t> </a:t>
            </a:r>
            <a:r>
              <a:rPr lang="ru-RU" dirty="0" err="1"/>
              <a:t>жақсы</a:t>
            </a:r>
            <a:r>
              <a:rPr lang="ru-RU" dirty="0"/>
              <a:t>.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алдында</a:t>
            </a:r>
            <a:r>
              <a:rPr lang="ru-RU" dirty="0"/>
              <a:t> </a:t>
            </a:r>
            <a:r>
              <a:rPr lang="ru-RU" dirty="0" err="1"/>
              <a:t>қолды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аяқты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көмек</a:t>
            </a:r>
            <a:r>
              <a:rPr lang="ru-RU" dirty="0"/>
              <a:t> </a:t>
            </a:r>
            <a:r>
              <a:rPr lang="ru-RU" dirty="0" err="1"/>
              <a:t>көрсетушіде</a:t>
            </a:r>
            <a:r>
              <a:rPr lang="ru-RU" dirty="0"/>
              <a:t> </a:t>
            </a:r>
            <a:r>
              <a:rPr lang="ru-RU" dirty="0" err="1"/>
              <a:t>көмекші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артерияны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ала </a:t>
            </a:r>
            <a:r>
              <a:rPr lang="ru-RU" dirty="0" err="1"/>
              <a:t>басуды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өзіне</a:t>
            </a:r>
            <a:r>
              <a:rPr lang="ru-RU" dirty="0"/>
              <a:t> </a:t>
            </a:r>
            <a:r>
              <a:rPr lang="ru-RU" dirty="0" err="1"/>
              <a:t>тапсыруға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иықтың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санның</a:t>
            </a:r>
            <a:r>
              <a:rPr lang="ru-RU" dirty="0"/>
              <a:t> </a:t>
            </a:r>
            <a:r>
              <a:rPr lang="ru-RU" dirty="0" err="1"/>
              <a:t>денеге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бөлігіне</a:t>
            </a:r>
            <a:r>
              <a:rPr lang="ru-RU" dirty="0"/>
              <a:t> </a:t>
            </a:r>
            <a:r>
              <a:rPr lang="ru-RU" dirty="0" err="1"/>
              <a:t>салады</a:t>
            </a:r>
            <a:r>
              <a:rPr lang="ru-RU" dirty="0"/>
              <a:t>.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жер</a:t>
            </a:r>
            <a:r>
              <a:rPr lang="ru-RU" dirty="0"/>
              <a:t> </a:t>
            </a:r>
            <a:r>
              <a:rPr lang="ru-RU" dirty="0" err="1"/>
              <a:t>теріні</a:t>
            </a:r>
            <a:r>
              <a:rPr lang="ru-RU" dirty="0"/>
              <a:t> </a:t>
            </a:r>
            <a:r>
              <a:rPr lang="ru-RU" dirty="0" err="1"/>
              <a:t>қыспау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жұмсақ</a:t>
            </a:r>
            <a:r>
              <a:rPr lang="ru-RU" dirty="0"/>
              <a:t> </a:t>
            </a:r>
            <a:r>
              <a:rPr lang="ru-RU" dirty="0" err="1"/>
              <a:t>нәрсемен</a:t>
            </a:r>
            <a:r>
              <a:rPr lang="ru-RU" dirty="0"/>
              <a:t>,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дәкенің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қабатымен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мәрлі</a:t>
            </a:r>
            <a:r>
              <a:rPr lang="ru-RU" dirty="0"/>
              <a:t> </a:t>
            </a:r>
            <a:r>
              <a:rPr lang="ru-RU" dirty="0" err="1"/>
              <a:t>бөлігімен</a:t>
            </a:r>
            <a:r>
              <a:rPr lang="ru-RU" dirty="0"/>
              <a:t> </a:t>
            </a:r>
            <a:r>
              <a:rPr lang="ru-RU" dirty="0" err="1"/>
              <a:t>оралған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.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жеңнің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шалбардың</a:t>
            </a:r>
            <a:r>
              <a:rPr lang="ru-RU" dirty="0"/>
              <a:t> </a:t>
            </a:r>
            <a:r>
              <a:rPr lang="ru-RU" dirty="0" err="1"/>
              <a:t>үстінен</a:t>
            </a:r>
            <a:r>
              <a:rPr lang="ru-RU" dirty="0"/>
              <a:t> де </a:t>
            </a:r>
            <a:r>
              <a:rPr lang="ru-RU" dirty="0" err="1"/>
              <a:t>салуға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салмастан</a:t>
            </a:r>
            <a:r>
              <a:rPr lang="ru-RU" dirty="0"/>
              <a:t> </a:t>
            </a:r>
            <a:r>
              <a:rPr lang="ru-RU" dirty="0" err="1"/>
              <a:t>бұрын</a:t>
            </a:r>
            <a:r>
              <a:rPr lang="ru-RU" dirty="0"/>
              <a:t>, оны </a:t>
            </a:r>
            <a:r>
              <a:rPr lang="ru-RU" dirty="0" err="1"/>
              <a:t>созған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/>
              <a:t>,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айналыстарының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терінің</a:t>
            </a:r>
            <a:r>
              <a:rPr lang="ru-RU" dirty="0"/>
              <a:t> </a:t>
            </a:r>
            <a:r>
              <a:rPr lang="ru-RU" dirty="0" err="1"/>
              <a:t>жабылмаған</a:t>
            </a:r>
            <a:r>
              <a:rPr lang="ru-RU" dirty="0"/>
              <a:t> </a:t>
            </a:r>
            <a:r>
              <a:rPr lang="ru-RU" dirty="0" err="1"/>
              <a:t>жерлерін</a:t>
            </a:r>
            <a:r>
              <a:rPr lang="ru-RU" dirty="0"/>
              <a:t> </a:t>
            </a:r>
            <a:r>
              <a:rPr lang="ru-RU" dirty="0" err="1"/>
              <a:t>қалдырмай</a:t>
            </a:r>
            <a:r>
              <a:rPr lang="ru-RU" dirty="0"/>
              <a:t>,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дәкелеп</a:t>
            </a:r>
            <a:r>
              <a:rPr lang="ru-RU" dirty="0"/>
              <a:t> </a:t>
            </a:r>
            <a:r>
              <a:rPr lang="ru-RU" dirty="0" err="1"/>
              <a:t>тастайды</a:t>
            </a:r>
            <a:r>
              <a:rPr lang="ru-RU" dirty="0"/>
              <a:t>.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қолға</a:t>
            </a:r>
            <a:r>
              <a:rPr lang="ru-RU" dirty="0"/>
              <a:t> </a:t>
            </a:r>
            <a:r>
              <a:rPr lang="ru-RU" dirty="0" err="1"/>
              <a:t>салынған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 </a:t>
            </a:r>
            <a:r>
              <a:rPr lang="ru-RU" dirty="0" err="1"/>
              <a:t>тартылмауы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: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шамадан</a:t>
            </a:r>
            <a:r>
              <a:rPr lang="ru-RU" dirty="0"/>
              <a:t> </a:t>
            </a:r>
            <a:r>
              <a:rPr lang="ru-RU" dirty="0" err="1"/>
              <a:t>тыс</a:t>
            </a:r>
            <a:r>
              <a:rPr lang="ru-RU" dirty="0"/>
              <a:t> </a:t>
            </a:r>
            <a:r>
              <a:rPr lang="ru-RU" dirty="0" err="1"/>
              <a:t>қысудан</a:t>
            </a:r>
            <a:r>
              <a:rPr lang="ru-RU" dirty="0"/>
              <a:t> </a:t>
            </a:r>
            <a:r>
              <a:rPr lang="ru-RU" dirty="0" err="1"/>
              <a:t>тіндер</a:t>
            </a:r>
            <a:r>
              <a:rPr lang="ru-RU" dirty="0"/>
              <a:t> мен </a:t>
            </a:r>
            <a:r>
              <a:rPr lang="ru-RU" dirty="0" err="1"/>
              <a:t>жүйкелер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шегулері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бұрауды</a:t>
            </a:r>
            <a:r>
              <a:rPr lang="ru-RU" dirty="0"/>
              <a:t> тек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тоқтағанға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ағу</a:t>
            </a:r>
            <a:r>
              <a:rPr lang="ru-RU" dirty="0"/>
              <a:t> </a:t>
            </a:r>
            <a:r>
              <a:rPr lang="ru-RU" dirty="0" err="1"/>
              <a:t>толықтай</a:t>
            </a:r>
            <a:r>
              <a:rPr lang="ru-RU" dirty="0"/>
              <a:t> </a:t>
            </a:r>
            <a:r>
              <a:rPr lang="ru-RU" dirty="0" err="1"/>
              <a:t>тоқтамаса</a:t>
            </a:r>
            <a:r>
              <a:rPr lang="ru-RU" dirty="0"/>
              <a:t>, </a:t>
            </a:r>
            <a:r>
              <a:rPr lang="ru-RU" dirty="0" err="1"/>
              <a:t>бұраудың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айналысын</a:t>
            </a:r>
            <a:r>
              <a:rPr lang="ru-RU" dirty="0"/>
              <a:t> (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қатты</a:t>
            </a:r>
            <a:r>
              <a:rPr lang="ru-RU" dirty="0"/>
              <a:t>) салу </a:t>
            </a:r>
            <a:r>
              <a:rPr lang="ru-RU" dirty="0" err="1"/>
              <a:t>керек</a:t>
            </a:r>
            <a:r>
              <a:rPr lang="ru-RU" dirty="0"/>
              <a:t>.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салудың</a:t>
            </a:r>
            <a:r>
              <a:rPr lang="ru-RU" dirty="0"/>
              <a:t> </a:t>
            </a:r>
            <a:r>
              <a:rPr lang="ru-RU" dirty="0" err="1"/>
              <a:t>дұрыстығын</a:t>
            </a:r>
            <a:r>
              <a:rPr lang="ru-RU" dirty="0"/>
              <a:t> </a:t>
            </a:r>
            <a:r>
              <a:rPr lang="ru-RU" dirty="0" err="1"/>
              <a:t>тамырдың</a:t>
            </a:r>
            <a:r>
              <a:rPr lang="ru-RU" dirty="0"/>
              <a:t> </a:t>
            </a:r>
            <a:r>
              <a:rPr lang="ru-RU" dirty="0" err="1"/>
              <a:t>соғуы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тексереді</a:t>
            </a:r>
            <a:r>
              <a:rPr lang="ru-RU" dirty="0"/>
              <a:t>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буын</a:t>
            </a:r>
            <a:r>
              <a:rPr lang="ru-RU" dirty="0"/>
              <a:t> </a:t>
            </a:r>
            <a:r>
              <a:rPr lang="ru-RU" dirty="0" err="1"/>
              <a:t>иілімінде</a:t>
            </a:r>
            <a:r>
              <a:rPr lang="ru-RU" dirty="0"/>
              <a:t> </a:t>
            </a:r>
            <a:r>
              <a:rPr lang="ru-RU" dirty="0" err="1"/>
              <a:t>тамырдың</a:t>
            </a:r>
            <a:r>
              <a:rPr lang="ru-RU" dirty="0"/>
              <a:t> </a:t>
            </a:r>
            <a:r>
              <a:rPr lang="ru-RU" dirty="0" err="1"/>
              <a:t>соғуы</a:t>
            </a:r>
            <a:r>
              <a:rPr lang="ru-RU" dirty="0"/>
              <a:t> </a:t>
            </a:r>
            <a:r>
              <a:rPr lang="ru-RU" dirty="0" err="1"/>
              <a:t>сезілсе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тартылған</a:t>
            </a:r>
            <a:r>
              <a:rPr lang="ru-RU" dirty="0"/>
              <a:t>. </a:t>
            </a:r>
            <a:r>
              <a:rPr lang="ru-RU" dirty="0" err="1"/>
              <a:t>Салынған</a:t>
            </a:r>
            <a:r>
              <a:rPr lang="ru-RU" dirty="0"/>
              <a:t> </a:t>
            </a:r>
            <a:r>
              <a:rPr lang="ru-RU" dirty="0" err="1"/>
              <a:t>бұрауды</a:t>
            </a:r>
            <a:r>
              <a:rPr lang="ru-RU" dirty="0"/>
              <a:t> 25–30 </a:t>
            </a:r>
            <a:r>
              <a:rPr lang="ru-RU" dirty="0" err="1"/>
              <a:t>минуттан</a:t>
            </a:r>
            <a:r>
              <a:rPr lang="ru-RU" dirty="0"/>
              <a:t> </a:t>
            </a:r>
            <a:r>
              <a:rPr lang="ru-RU" dirty="0" err="1"/>
              <a:t>артық</a:t>
            </a:r>
            <a:r>
              <a:rPr lang="ru-RU" dirty="0"/>
              <a:t> </a:t>
            </a:r>
            <a:r>
              <a:rPr lang="ru-RU" dirty="0" err="1"/>
              <a:t>ұстауға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берілмейді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қансыраған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қолдың</a:t>
            </a:r>
            <a:r>
              <a:rPr lang="ru-RU" dirty="0"/>
              <a:t> </a:t>
            </a:r>
            <a:r>
              <a:rPr lang="ru-RU" dirty="0" err="1"/>
              <a:t>жансыздануына</a:t>
            </a:r>
            <a:r>
              <a:rPr lang="ru-RU" dirty="0"/>
              <a:t> («</a:t>
            </a:r>
            <a:r>
              <a:rPr lang="ru-RU" dirty="0" err="1"/>
              <a:t>позициялық</a:t>
            </a:r>
            <a:r>
              <a:rPr lang="ru-RU" dirty="0"/>
              <a:t> </a:t>
            </a:r>
            <a:r>
              <a:rPr lang="ru-RU" dirty="0" err="1"/>
              <a:t>жаншылу</a:t>
            </a:r>
            <a:r>
              <a:rPr lang="ru-RU" dirty="0"/>
              <a:t>») </a:t>
            </a:r>
            <a:r>
              <a:rPr lang="ru-RU" dirty="0" err="1"/>
              <a:t>әкелуі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smtClean="0"/>
              <a:t>. </a:t>
            </a:r>
            <a:r>
              <a:rPr lang="ru-RU" dirty="0" err="1"/>
              <a:t>Салынған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себеп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ауырсыну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күшті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тырнақтар</a:t>
            </a:r>
            <a:r>
              <a:rPr lang="ru-RU" dirty="0"/>
              <a:t> мен </a:t>
            </a:r>
            <a:r>
              <a:rPr lang="ru-RU" dirty="0" err="1"/>
              <a:t>саусақтардың</a:t>
            </a:r>
            <a:r>
              <a:rPr lang="ru-RU" dirty="0"/>
              <a:t> </a:t>
            </a:r>
            <a:r>
              <a:rPr lang="ru-RU" dirty="0" err="1"/>
              <a:t>ұштары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</a:t>
            </a:r>
            <a:r>
              <a:rPr lang="ru-RU" dirty="0" err="1"/>
              <a:t>ағарады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көгереді</a:t>
            </a:r>
            <a:r>
              <a:rPr lang="ru-RU" dirty="0"/>
              <a:t>,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тастауға</a:t>
            </a:r>
            <a:r>
              <a:rPr lang="ru-RU" dirty="0"/>
              <a:t> тура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жағдайларда</a:t>
            </a:r>
            <a:r>
              <a:rPr lang="ru-RU" dirty="0"/>
              <a:t>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тастаудың</a:t>
            </a:r>
            <a:r>
              <a:rPr lang="ru-RU" dirty="0"/>
              <a:t> </a:t>
            </a:r>
            <a:r>
              <a:rPr lang="ru-RU" dirty="0" err="1"/>
              <a:t>алдында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жарақатқа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келіп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 </a:t>
            </a:r>
            <a:r>
              <a:rPr lang="ru-RU" dirty="0" err="1"/>
              <a:t>тамырды</a:t>
            </a:r>
            <a:r>
              <a:rPr lang="ru-RU" dirty="0"/>
              <a:t> </a:t>
            </a:r>
            <a:r>
              <a:rPr lang="ru-RU" dirty="0" err="1"/>
              <a:t>саусақтармен</a:t>
            </a:r>
            <a:r>
              <a:rPr lang="ru-RU" dirty="0"/>
              <a:t> басу,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зардап</a:t>
            </a:r>
            <a:r>
              <a:rPr lang="ru-RU" dirty="0"/>
              <a:t> </a:t>
            </a:r>
            <a:r>
              <a:rPr lang="ru-RU" dirty="0" err="1"/>
              <a:t>шегушінің</a:t>
            </a:r>
            <a:r>
              <a:rPr lang="ru-RU" dirty="0"/>
              <a:t> </a:t>
            </a:r>
            <a:r>
              <a:rPr lang="ru-RU" dirty="0" err="1"/>
              <a:t>ауырсынудан</a:t>
            </a:r>
            <a:r>
              <a:rPr lang="ru-RU" dirty="0"/>
              <a:t> </a:t>
            </a:r>
            <a:r>
              <a:rPr lang="ru-RU" dirty="0" err="1"/>
              <a:t>демалуына</a:t>
            </a:r>
            <a:r>
              <a:rPr lang="ru-RU" dirty="0"/>
              <a:t>,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қолдың</a:t>
            </a:r>
            <a:r>
              <a:rPr lang="ru-RU" dirty="0"/>
              <a:t> – </a:t>
            </a:r>
            <a:r>
              <a:rPr lang="ru-RU" dirty="0" err="1"/>
              <a:t>қанның</a:t>
            </a:r>
            <a:r>
              <a:rPr lang="ru-RU" dirty="0"/>
              <a:t> </a:t>
            </a:r>
            <a:r>
              <a:rPr lang="ru-RU" dirty="0" err="1"/>
              <a:t>біршама</a:t>
            </a:r>
            <a:r>
              <a:rPr lang="ru-RU" dirty="0"/>
              <a:t> </a:t>
            </a:r>
            <a:r>
              <a:rPr lang="ru-RU" dirty="0" err="1"/>
              <a:t>ағып</a:t>
            </a:r>
            <a:r>
              <a:rPr lang="ru-RU" dirty="0"/>
              <a:t> </a:t>
            </a:r>
            <a:r>
              <a:rPr lang="ru-RU" dirty="0" err="1"/>
              <a:t>келуін</a:t>
            </a:r>
            <a:r>
              <a:rPr lang="ru-RU" dirty="0"/>
              <a:t> </a:t>
            </a:r>
            <a:r>
              <a:rPr lang="ru-RU" dirty="0" err="1"/>
              <a:t>алуға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беру </a:t>
            </a:r>
            <a:r>
              <a:rPr lang="ru-RU" dirty="0" err="1"/>
              <a:t>қажет</a:t>
            </a:r>
            <a:r>
              <a:rPr lang="ru-RU" dirty="0"/>
              <a:t>. </a:t>
            </a:r>
            <a:r>
              <a:rPr lang="ru-RU" dirty="0" err="1"/>
              <a:t>Бұдан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қайтадан</a:t>
            </a:r>
            <a:r>
              <a:rPr lang="ru-RU" dirty="0"/>
              <a:t> </a:t>
            </a:r>
            <a:r>
              <a:rPr lang="ru-RU" dirty="0" err="1"/>
              <a:t>салады</a:t>
            </a:r>
            <a:r>
              <a:rPr lang="ru-RU" dirty="0"/>
              <a:t>. </a:t>
            </a:r>
            <a:r>
              <a:rPr lang="ru-RU" dirty="0" err="1"/>
              <a:t>Бұрауды</a:t>
            </a:r>
            <a:r>
              <a:rPr lang="ru-RU" dirty="0"/>
              <a:t> </a:t>
            </a:r>
            <a:r>
              <a:rPr lang="ru-RU" dirty="0" err="1"/>
              <a:t>біртіндеп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баяу</a:t>
            </a:r>
            <a:r>
              <a:rPr lang="ru-RU" dirty="0"/>
              <a:t> </a:t>
            </a:r>
            <a:r>
              <a:rPr lang="ru-RU" dirty="0" err="1"/>
              <a:t>босатқан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ru-RU" dirty="0"/>
              <a:t>. </a:t>
            </a:r>
            <a:r>
              <a:rPr lang="ru-RU" dirty="0" err="1"/>
              <a:t>Қолда</a:t>
            </a:r>
            <a:r>
              <a:rPr lang="ru-RU" dirty="0"/>
              <a:t> </a:t>
            </a:r>
            <a:r>
              <a:rPr lang="ru-RU" dirty="0" err="1"/>
              <a:t>бұрау</a:t>
            </a:r>
            <a:r>
              <a:rPr lang="ru-RU" dirty="0"/>
              <a:t> </a:t>
            </a:r>
            <a:r>
              <a:rPr lang="ru-RU" dirty="0" err="1"/>
              <a:t>жоқ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аяқ</a:t>
            </a:r>
            <a:r>
              <a:rPr lang="ru-RU" dirty="0"/>
              <a:t>, </a:t>
            </a:r>
            <a:r>
              <a:rPr lang="ru-RU" dirty="0" err="1"/>
              <a:t>қолды</a:t>
            </a:r>
            <a:r>
              <a:rPr lang="ru-RU" dirty="0"/>
              <a:t> </a:t>
            </a:r>
            <a:r>
              <a:rPr lang="ru-RU" dirty="0" err="1"/>
              <a:t>бұрамамен</a:t>
            </a:r>
            <a:r>
              <a:rPr lang="ru-RU" dirty="0"/>
              <a:t> (</a:t>
            </a:r>
            <a:r>
              <a:rPr lang="ru-RU" dirty="0" err="1"/>
              <a:t>белбеу</a:t>
            </a:r>
            <a:r>
              <a:rPr lang="ru-RU" dirty="0"/>
              <a:t>, </a:t>
            </a:r>
            <a:r>
              <a:rPr lang="ru-RU" dirty="0" err="1"/>
              <a:t>ширатылған</a:t>
            </a:r>
            <a:r>
              <a:rPr lang="ru-RU" dirty="0"/>
              <a:t> </a:t>
            </a:r>
            <a:r>
              <a:rPr lang="ru-RU" dirty="0" err="1"/>
              <a:t>орамал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т. б.) </a:t>
            </a:r>
            <a:r>
              <a:rPr lang="ru-RU" dirty="0" err="1"/>
              <a:t>тартуға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175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34120" y="1925053"/>
            <a:ext cx="8923759" cy="34334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Inflate">
              <a:avLst/>
            </a:prstTxWarp>
            <a:spAutoFit/>
          </a:bodyPr>
          <a:lstStyle/>
          <a:p>
            <a:pPr algn="ctr"/>
            <a:r>
              <a:rPr lang="ru-RU" sz="9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НАЗАРЛАРЫҢЫЗҒА </a:t>
            </a:r>
          </a:p>
          <a:p>
            <a:pPr algn="ctr"/>
            <a:r>
              <a:rPr lang="ru-RU" sz="9600" b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РАХМЕТ!!!</a:t>
            </a:r>
            <a:endParaRPr lang="ru-RU" sz="9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71829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103</TotalTime>
  <Words>1048</Words>
  <Application>Microsoft Office PowerPoint</Application>
  <PresentationFormat>Широкоэкранный</PresentationFormat>
  <Paragraphs>15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La mente</vt:lpstr>
      <vt:lpstr>Презентация PowerPoint</vt:lpstr>
      <vt:lpstr>Алғашқы көмек</vt:lpstr>
      <vt:lpstr>Қан ағуларын тоқтату тәсілдері</vt:lpstr>
      <vt:lpstr>Жарақаттардан қан ағуды тамырға саусақтарды басумен тоқтатады</vt:lpstr>
      <vt:lpstr>Қан ағулардың түрлері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2020-01-22T08:43:01Z</dcterms:created>
  <dcterms:modified xsi:type="dcterms:W3CDTF">2020-01-22T10:49:56Z</dcterms:modified>
</cp:coreProperties>
</file>